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73" r:id="rId2"/>
    <p:sldId id="374" r:id="rId3"/>
    <p:sldId id="375" r:id="rId4"/>
    <p:sldId id="376" r:id="rId5"/>
    <p:sldId id="344" r:id="rId6"/>
    <p:sldId id="349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3%20Class%20Size%20Analysis%20update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3%20Class%20Size%20Analysis%20update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D23 k-3</a:t>
            </a:r>
            <a:r>
              <a:rPr lang="en-US" baseline="0"/>
              <a:t> class sizes  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803282032927702"/>
          <c:y val="0.115131969627928"/>
          <c:w val="0.728684323550465"/>
          <c:h val="0.73091759299393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D23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20.7</c:v>
                </c:pt>
                <c:pt idx="1">
                  <c:v>21.0</c:v>
                </c:pt>
                <c:pt idx="2">
                  <c:v>20.7</c:v>
                </c:pt>
                <c:pt idx="3">
                  <c:v>22.3</c:v>
                </c:pt>
                <c:pt idx="4">
                  <c:v>22.3</c:v>
                </c:pt>
                <c:pt idx="5">
                  <c:v>23.4</c:v>
                </c:pt>
                <c:pt idx="6">
                  <c:v>23.2</c:v>
                </c:pt>
              </c:numCache>
            </c:numRef>
          </c:val>
        </c:ser>
        <c:marker val="1"/>
        <c:axId val="475071176"/>
        <c:axId val="475817000"/>
      </c:lineChart>
      <c:catAx>
        <c:axId val="47507117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817000"/>
        <c:crosses val="autoZero"/>
        <c:auto val="1"/>
        <c:lblAlgn val="ctr"/>
        <c:lblOffset val="100"/>
      </c:catAx>
      <c:valAx>
        <c:axId val="475817000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5071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4770102600811"/>
          <c:y val="0.296447606040854"/>
          <c:w val="0.15613898830828"/>
          <c:h val="0.35341343669757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D23 4-8 Class</a:t>
            </a:r>
            <a:r>
              <a:rPr lang="en-US" baseline="0" dirty="0"/>
              <a:t> Sizes</a:t>
            </a:r>
            <a:r>
              <a:rPr lang="en-US" baseline="0" dirty="0" smtClean="0"/>
              <a:t> fluctuate, now </a:t>
            </a:r>
            <a:r>
              <a:rPr lang="en-US" baseline="0" dirty="0"/>
              <a:t>above C4E goals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775886998500187"/>
          <c:y val="0.107216494845361"/>
          <c:w val="0.72590574615673"/>
          <c:h val="0.749417363422356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D23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23.7</c:v>
                </c:pt>
                <c:pt idx="1">
                  <c:v>22.2</c:v>
                </c:pt>
                <c:pt idx="2">
                  <c:v>22.7</c:v>
                </c:pt>
                <c:pt idx="3">
                  <c:v>24.2</c:v>
                </c:pt>
                <c:pt idx="4">
                  <c:v>24.7</c:v>
                </c:pt>
                <c:pt idx="5">
                  <c:v>24.3</c:v>
                </c:pt>
                <c:pt idx="6">
                  <c:v>23.4</c:v>
                </c:pt>
              </c:numCache>
            </c:numRef>
          </c:val>
        </c:ser>
        <c:marker val="1"/>
        <c:axId val="475322504"/>
        <c:axId val="672050616"/>
      </c:lineChart>
      <c:catAx>
        <c:axId val="47532250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2050616"/>
        <c:crosses val="autoZero"/>
        <c:auto val="1"/>
        <c:lblAlgn val="ctr"/>
        <c:lblOffset val="100"/>
      </c:catAx>
      <c:valAx>
        <c:axId val="672050616"/>
        <c:scaling>
          <c:orientation val="minMax"/>
          <c:min val="2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5322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9101049868766"/>
          <c:y val="0.282430341124009"/>
          <c:w val="0.171464987867083"/>
          <c:h val="0.36566866533976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26.28222354218275</c:v>
                </c:pt>
              </c:numCache>
            </c:numRef>
          </c:val>
        </c:ser>
        <c:dLbls>
          <c:showVal val="1"/>
        </c:dLbls>
        <c:marker val="1"/>
        <c:axId val="477580152"/>
        <c:axId val="475342216"/>
      </c:lineChart>
      <c:catAx>
        <c:axId val="47758015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342216"/>
        <c:crosses val="autoZero"/>
        <c:auto val="1"/>
        <c:lblAlgn val="ctr"/>
        <c:lblOffset val="100"/>
      </c:catAx>
      <c:valAx>
        <c:axId val="475342216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77580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671789080"/>
        <c:axId val="47576965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696939528"/>
        <c:axId val="697166824"/>
      </c:lineChart>
      <c:catAx>
        <c:axId val="67178908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769656"/>
        <c:crosses val="autoZero"/>
        <c:auto val="1"/>
        <c:lblAlgn val="ctr"/>
        <c:lblOffset val="100"/>
      </c:catAx>
      <c:valAx>
        <c:axId val="47576965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671789080"/>
        <c:crosses val="autoZero"/>
        <c:crossBetween val="between"/>
      </c:valAx>
      <c:valAx>
        <c:axId val="697166824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696939528"/>
        <c:crosses val="max"/>
        <c:crossBetween val="between"/>
      </c:valAx>
      <c:catAx>
        <c:axId val="696939528"/>
        <c:scaling>
          <c:orientation val="minMax"/>
        </c:scaling>
        <c:delete val="1"/>
        <c:axPos val="b"/>
        <c:tickLblPos val="nextTo"/>
        <c:crossAx val="69716682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3F43B7-7361-8F46-BF60-DABF8DF04711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23EB23C-619B-9245-A9D4-8A2DDF945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EFBF1F-A920-484F-845B-77FF17582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871DF8-E619-AE4E-ABE9-A89FF23DFE34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888546-B629-F748-B356-9730CB9A50F4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D389D-A405-674C-B2B2-3544922E77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E9AF4-1145-8642-AA30-ADB2DE7EC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AB705-BF94-2242-947A-3949B1D33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7D90F-FDA9-6A49-86EE-B1ADAB78F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2EBED-A385-7B4A-8914-3397CF350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7DC61-2385-0046-BFD5-402C13C93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9BF07-6BC2-FA40-9F77-24EB5D497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41D33-8B9E-B24C-B304-CFD4730A1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24D74-2FC7-8746-B1AA-69981D941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4391F-948B-254B-B107-A66960470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817E0-939D-FA4B-965B-D22F37825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E8057-8FBB-AF44-9C96-AB5C36D70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8A800B-FE1B-1442-95A3-769E66A76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23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" y="1532579"/>
          <a:ext cx="8382000" cy="4588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04800" y="1600200"/>
          <a:ext cx="8534400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9825</TotalTime>
  <Words>1389</Words>
  <Application>Microsoft Macintosh PowerPoint</Application>
  <PresentationFormat>On-screen Show (4:3)</PresentationFormat>
  <Paragraphs>144</Paragraphs>
  <Slides>16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Also in grades 4-8,  class sizes have increased</vt:lpstr>
      <vt:lpstr>Also in HS: citywide average class sizes have risen</vt:lpstr>
      <vt:lpstr>Ways that DOE has worked AGAINST reducing class size</vt:lpstr>
      <vt:lpstr>Slide 9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75</cp:revision>
  <dcterms:created xsi:type="dcterms:W3CDTF">2013-02-26T16:05:46Z</dcterms:created>
  <dcterms:modified xsi:type="dcterms:W3CDTF">2013-02-26T16:06:20Z</dcterms:modified>
</cp:coreProperties>
</file>