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94" r:id="rId3"/>
    <p:sldId id="295" r:id="rId4"/>
    <p:sldId id="296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59" r:id="rId18"/>
    <p:sldId id="257" r:id="rId19"/>
    <p:sldId id="258" r:id="rId20"/>
    <p:sldId id="262" r:id="rId21"/>
    <p:sldId id="260" r:id="rId22"/>
    <p:sldId id="261" r:id="rId23"/>
    <p:sldId id="265" r:id="rId24"/>
    <p:sldId id="263" r:id="rId25"/>
    <p:sldId id="264" r:id="rId26"/>
    <p:sldId id="268" r:id="rId27"/>
    <p:sldId id="266" r:id="rId28"/>
    <p:sldId id="267" r:id="rId29"/>
    <p:sldId id="271" r:id="rId30"/>
    <p:sldId id="269" r:id="rId31"/>
    <p:sldId id="270" r:id="rId32"/>
    <p:sldId id="275" r:id="rId33"/>
    <p:sldId id="273" r:id="rId34"/>
    <p:sldId id="274" r:id="rId35"/>
    <p:sldId id="278" r:id="rId36"/>
    <p:sldId id="276" r:id="rId37"/>
    <p:sldId id="277" r:id="rId38"/>
    <p:sldId id="297" r:id="rId39"/>
    <p:sldId id="298" r:id="rId40"/>
    <p:sldId id="2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24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D13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'D13'!$A$3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3811728395061726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'D13'!$B$2:$O$2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'D13'!$B$3:$O$3</c:f>
              <c:numCache>
                <c:formatCode>0.0</c:formatCode>
                <c:ptCount val="14"/>
                <c:pt idx="0" formatCode="General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'D13'!$A$4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811728395061726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'D13'!$B$2:$O$2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'D13'!$B$4:$O$4</c:f>
              <c:numCache>
                <c:formatCode>0.0</c:formatCode>
                <c:ptCount val="14"/>
                <c:pt idx="0" formatCode="General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24.86</c:v>
                </c:pt>
                <c:pt idx="8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>
                  <c:v>24</c:v>
                </c:pt>
                <c:pt idx="12" formatCode="General">
                  <c:v>23.9</c:v>
                </c:pt>
                <c:pt idx="13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'D13'!$A$5</c:f>
              <c:strCache>
                <c:ptCount val="1"/>
                <c:pt idx="0">
                  <c:v>D13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3811728395061726E-2"/>
                  <c:y val="2.9039442986293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'D13'!$B$2:$O$2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'D13'!$B$5:$O$5</c:f>
              <c:numCache>
                <c:formatCode>0.0</c:formatCode>
                <c:ptCount val="14"/>
                <c:pt idx="0" formatCode="General">
                  <c:v>18.899999999999999</c:v>
                </c:pt>
                <c:pt idx="1">
                  <c:v>18.899999999999999</c:v>
                </c:pt>
                <c:pt idx="2">
                  <c:v>19.600000000000001</c:v>
                </c:pt>
                <c:pt idx="3">
                  <c:v>19.899999999999999</c:v>
                </c:pt>
                <c:pt idx="4">
                  <c:v>21.2</c:v>
                </c:pt>
                <c:pt idx="5">
                  <c:v>21.8</c:v>
                </c:pt>
                <c:pt idx="6">
                  <c:v>22.7</c:v>
                </c:pt>
                <c:pt idx="7">
                  <c:v>22.45</c:v>
                </c:pt>
                <c:pt idx="8">
                  <c:v>22.763546798029555</c:v>
                </c:pt>
                <c:pt idx="9">
                  <c:v>22.5</c:v>
                </c:pt>
                <c:pt idx="10">
                  <c:v>22.632124352331605</c:v>
                </c:pt>
                <c:pt idx="11">
                  <c:v>21.728205128205129</c:v>
                </c:pt>
                <c:pt idx="12">
                  <c:v>22.5</c:v>
                </c:pt>
                <c:pt idx="13">
                  <c:v>21.9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49616"/>
        <c:axId val="399250792"/>
      </c:lineChart>
      <c:catAx>
        <c:axId val="399249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0792"/>
        <c:crosses val="autoZero"/>
        <c:auto val="1"/>
        <c:lblAlgn val="ctr"/>
        <c:lblOffset val="100"/>
        <c:noMultiLvlLbl val="0"/>
      </c:catAx>
      <c:valAx>
        <c:axId val="399250792"/>
        <c:scaling>
          <c:orientation val="minMax"/>
          <c:max val="26"/>
          <c:min val="17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49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D17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'D17'!$A$18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'D17'!$B$17:$O$17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'D17'!$B$18:$O$18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'D17'!$A$19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2268518518518516E-2"/>
                  <c:y val="-3.80901866433362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'D17'!$B$17:$O$17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'D17'!$B$19:$O$19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'D17'!$A$20</c:f>
              <c:strCache>
                <c:ptCount val="1"/>
                <c:pt idx="0">
                  <c:v>D17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614197530864208E-2"/>
                  <c:y val="4.29283318751822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455246913580247E-2"/>
                  <c:y val="3.82987022455526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'D17'!$B$17:$O$17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'D17'!$B$20:$O$20</c:f>
              <c:numCache>
                <c:formatCode>General</c:formatCode>
                <c:ptCount val="14"/>
                <c:pt idx="0">
                  <c:v>25.1</c:v>
                </c:pt>
                <c:pt idx="1">
                  <c:v>23.7</c:v>
                </c:pt>
                <c:pt idx="2">
                  <c:v>23.8</c:v>
                </c:pt>
                <c:pt idx="3">
                  <c:v>24.9</c:v>
                </c:pt>
                <c:pt idx="4">
                  <c:v>25.3</c:v>
                </c:pt>
                <c:pt idx="5">
                  <c:v>25.7</c:v>
                </c:pt>
                <c:pt idx="6">
                  <c:v>26</c:v>
                </c:pt>
                <c:pt idx="7">
                  <c:v>24.98</c:v>
                </c:pt>
                <c:pt idx="8" formatCode="0.0">
                  <c:v>24.698717948717949</c:v>
                </c:pt>
                <c:pt idx="9">
                  <c:v>23.9</c:v>
                </c:pt>
                <c:pt idx="10" formatCode="0.0">
                  <c:v>24.345394736842106</c:v>
                </c:pt>
                <c:pt idx="11" formatCode="0.0">
                  <c:v>24.311418685121108</c:v>
                </c:pt>
                <c:pt idx="12" formatCode="0.0">
                  <c:v>25</c:v>
                </c:pt>
                <c:pt idx="13" formatCode="0.0">
                  <c:v>24.4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7856"/>
        <c:axId val="399227664"/>
      </c:lineChart>
      <c:catAx>
        <c:axId val="3992378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27664"/>
        <c:crosses val="autoZero"/>
        <c:auto val="1"/>
        <c:lblAlgn val="ctr"/>
        <c:lblOffset val="100"/>
        <c:noMultiLvlLbl val="0"/>
      </c:catAx>
      <c:valAx>
        <c:axId val="399227664"/>
        <c:scaling>
          <c:orientation val="minMax"/>
          <c:max val="27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78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D18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'D18'!$A$3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89814814814818E-2"/>
                  <c:y val="5.45024059492563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'D18'!$B$2:$O$2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'D18'!$B$3:$O$3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'D18'!$A$4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441358024691369E-2"/>
                  <c:y val="-3.80901866433363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4614197530864194E-2"/>
                  <c:y val="-2.8830927384076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7700617283950621E-2"/>
                  <c:y val="-1.72568533100030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9243827160493886E-2"/>
                  <c:y val="-1.72568533100029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2268518518518516E-2"/>
                  <c:y val="3.598388743073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7638888888889001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'D18'!$B$2:$O$2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'D18'!$B$4:$O$4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24.9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>
                  <c:v>24</c:v>
                </c:pt>
                <c:pt idx="12">
                  <c:v>23.9</c:v>
                </c:pt>
                <c:pt idx="13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'D18'!$A$5</c:f>
              <c:strCache>
                <c:ptCount val="1"/>
                <c:pt idx="0">
                  <c:v>D18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182098765432114E-2"/>
                  <c:y val="-3.1145742198891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89814814814818E-2"/>
                  <c:y val="2.9039442986293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078703703703704E-2"/>
                  <c:y val="-1.49420384951881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638888888888945E-2"/>
                  <c:y val="3.36690726159229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91820987654321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8441358024691473E-2"/>
                  <c:y val="4.2928331875182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'D18'!$B$2:$O$2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'D18'!$B$5:$O$5</c:f>
              <c:numCache>
                <c:formatCode>General</c:formatCode>
                <c:ptCount val="14"/>
                <c:pt idx="0">
                  <c:v>21.3</c:v>
                </c:pt>
                <c:pt idx="1">
                  <c:v>20.8</c:v>
                </c:pt>
                <c:pt idx="2">
                  <c:v>20.8</c:v>
                </c:pt>
                <c:pt idx="3">
                  <c:v>21.8</c:v>
                </c:pt>
                <c:pt idx="4">
                  <c:v>23.1</c:v>
                </c:pt>
                <c:pt idx="5">
                  <c:v>23.8</c:v>
                </c:pt>
                <c:pt idx="6">
                  <c:v>24.6</c:v>
                </c:pt>
                <c:pt idx="7">
                  <c:v>24.2</c:v>
                </c:pt>
                <c:pt idx="8" formatCode="0.0">
                  <c:v>24.186868686868689</c:v>
                </c:pt>
                <c:pt idx="9">
                  <c:v>24.5</c:v>
                </c:pt>
                <c:pt idx="10" formatCode="0.0">
                  <c:v>23.059782608695652</c:v>
                </c:pt>
                <c:pt idx="11" formatCode="0.0">
                  <c:v>22.734463276836159</c:v>
                </c:pt>
                <c:pt idx="12" formatCode="0.0">
                  <c:v>22.9</c:v>
                </c:pt>
                <c:pt idx="13" formatCode="0.0">
                  <c:v>22.2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9424"/>
        <c:axId val="399229624"/>
      </c:lineChart>
      <c:catAx>
        <c:axId val="3992394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29624"/>
        <c:crosses val="autoZero"/>
        <c:auto val="1"/>
        <c:lblAlgn val="ctr"/>
        <c:lblOffset val="100"/>
        <c:noMultiLvlLbl val="0"/>
      </c:catAx>
      <c:valAx>
        <c:axId val="399229624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D18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'D18'!$A$10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811728395061726E-2"/>
                  <c:y val="6.14468503937007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'D18'!$B$9:$O$9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'D18'!$B$10:$O$10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'D18'!$A$11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609567901234568E-2"/>
                  <c:y val="-4.040500145815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527777777777775E-2"/>
                  <c:y val="-4.04050014581510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9984567901234627E-2"/>
                  <c:y val="-2.883092738407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6898148148148208E-2"/>
                  <c:y val="-2.883092738407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3811728395061844E-2"/>
                  <c:y val="2.4409813356663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'D18'!$B$9:$O$9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'D18'!$B$11:$O$11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'D18'!$A$12</c:f>
              <c:strCache>
                <c:ptCount val="1"/>
                <c:pt idx="0">
                  <c:v>D18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523208904442499E-2"/>
                  <c:y val="-2.8830927384076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2268518518518516E-2"/>
                  <c:y val="3.1354257801108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1466049382716051E-2"/>
                  <c:y val="2.44098133566637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8441358024691355E-2"/>
                  <c:y val="-3.11457421988918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3811728395061788E-2"/>
                  <c:y val="-2.883092738407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'D18'!$B$9:$O$9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'D18'!$B$12:$O$12</c:f>
              <c:numCache>
                <c:formatCode>General</c:formatCode>
                <c:ptCount val="14"/>
                <c:pt idx="0">
                  <c:v>26</c:v>
                </c:pt>
                <c:pt idx="1">
                  <c:v>24.9</c:v>
                </c:pt>
                <c:pt idx="2">
                  <c:v>25.1</c:v>
                </c:pt>
                <c:pt idx="3">
                  <c:v>26.3</c:v>
                </c:pt>
                <c:pt idx="4">
                  <c:v>26</c:v>
                </c:pt>
                <c:pt idx="5">
                  <c:v>26.8</c:v>
                </c:pt>
                <c:pt idx="6">
                  <c:v>26.6</c:v>
                </c:pt>
                <c:pt idx="7">
                  <c:v>25.8</c:v>
                </c:pt>
                <c:pt idx="8" formatCode="0.0">
                  <c:v>25.468085106382979</c:v>
                </c:pt>
                <c:pt idx="9">
                  <c:v>26.2</c:v>
                </c:pt>
                <c:pt idx="10" formatCode="0.0">
                  <c:v>26.277227722772277</c:v>
                </c:pt>
                <c:pt idx="11" formatCode="0.0">
                  <c:v>25.871921182266011</c:v>
                </c:pt>
                <c:pt idx="12" formatCode="0.0">
                  <c:v>25.9</c:v>
                </c:pt>
                <c:pt idx="13" formatCode="0.0">
                  <c:v>25.6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3936"/>
        <c:axId val="399228056"/>
      </c:lineChart>
      <c:catAx>
        <c:axId val="399233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28056"/>
        <c:crosses val="autoZero"/>
        <c:auto val="1"/>
        <c:lblAlgn val="ctr"/>
        <c:lblOffset val="100"/>
        <c:noMultiLvlLbl val="0"/>
      </c:catAx>
      <c:valAx>
        <c:axId val="399228056"/>
        <c:scaling>
          <c:orientation val="minMax"/>
          <c:max val="27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393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D19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'D19'!$A$3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89814814814818E-2"/>
                  <c:y val="2.2094998541849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'D19'!$B$2:$O$2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'D19'!$B$3:$O$3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'D19'!$A$4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-2.88309273840770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'D19'!$B$2:$O$2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'D19'!$B$4:$O$4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 formatCode="0.0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'D19'!$A$5</c:f>
              <c:strCache>
                <c:ptCount val="1"/>
                <c:pt idx="0">
                  <c:v>D19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'D19'!$B$2:$O$2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'D19'!$B$5:$O$5</c:f>
              <c:numCache>
                <c:formatCode>General</c:formatCode>
                <c:ptCount val="14"/>
                <c:pt idx="0">
                  <c:v>19.8</c:v>
                </c:pt>
                <c:pt idx="1">
                  <c:v>19.5</c:v>
                </c:pt>
                <c:pt idx="2">
                  <c:v>19.899999999999999</c:v>
                </c:pt>
                <c:pt idx="3">
                  <c:v>21</c:v>
                </c:pt>
                <c:pt idx="4">
                  <c:v>21.7</c:v>
                </c:pt>
                <c:pt idx="5">
                  <c:v>22.8</c:v>
                </c:pt>
                <c:pt idx="6">
                  <c:v>23.6</c:v>
                </c:pt>
                <c:pt idx="7" formatCode="0.0">
                  <c:v>23.96</c:v>
                </c:pt>
                <c:pt idx="8" formatCode="0.0">
                  <c:v>23.2</c:v>
                </c:pt>
                <c:pt idx="9">
                  <c:v>23.6</c:v>
                </c:pt>
                <c:pt idx="10" formatCode="0.0">
                  <c:v>22.886206896551723</c:v>
                </c:pt>
                <c:pt idx="11" formatCode="0.0">
                  <c:v>22.564285714285713</c:v>
                </c:pt>
                <c:pt idx="12" formatCode="0.0">
                  <c:v>22.4</c:v>
                </c:pt>
                <c:pt idx="13" formatCode="0.0">
                  <c:v>22.2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28448"/>
        <c:axId val="399234328"/>
      </c:lineChart>
      <c:catAx>
        <c:axId val="399228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4328"/>
        <c:crosses val="autoZero"/>
        <c:auto val="1"/>
        <c:lblAlgn val="ctr"/>
        <c:lblOffset val="100"/>
        <c:noMultiLvlLbl val="0"/>
      </c:catAx>
      <c:valAx>
        <c:axId val="399234328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28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D19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'D19'!$A$10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1.74653689122193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'D19'!$B$9:$O$9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'D19'!$B$10:$O$10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'D19'!$A$11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'D19'!$B$9:$O$9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'D19'!$B$11:$O$11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 formatCode="0.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'D19'!$A$12</c:f>
              <c:strCache>
                <c:ptCount val="1"/>
                <c:pt idx="0">
                  <c:v>D19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811728395061726E-2"/>
                  <c:y val="1.51505540974044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5354938271604935E-2"/>
                  <c:y val="-4.04050014581509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'D19'!$B$9:$O$9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'D19'!$B$12:$O$12</c:f>
              <c:numCache>
                <c:formatCode>General</c:formatCode>
                <c:ptCount val="14"/>
                <c:pt idx="0">
                  <c:v>23</c:v>
                </c:pt>
                <c:pt idx="1">
                  <c:v>22.2</c:v>
                </c:pt>
                <c:pt idx="2">
                  <c:v>22.9</c:v>
                </c:pt>
                <c:pt idx="3">
                  <c:v>23.9</c:v>
                </c:pt>
                <c:pt idx="4">
                  <c:v>24.8</c:v>
                </c:pt>
                <c:pt idx="5">
                  <c:v>25.3</c:v>
                </c:pt>
                <c:pt idx="6">
                  <c:v>25.2</c:v>
                </c:pt>
                <c:pt idx="7" formatCode="0.0">
                  <c:v>25.14</c:v>
                </c:pt>
                <c:pt idx="8" formatCode="0.0">
                  <c:v>25.099688473520249</c:v>
                </c:pt>
                <c:pt idx="9">
                  <c:v>25.4</c:v>
                </c:pt>
                <c:pt idx="10" formatCode="0.0">
                  <c:v>25.041666666666668</c:v>
                </c:pt>
                <c:pt idx="11" formatCode="0.0">
                  <c:v>25.647058823529413</c:v>
                </c:pt>
                <c:pt idx="12" formatCode="0.0">
                  <c:v>25.5</c:v>
                </c:pt>
                <c:pt idx="13" formatCode="0.0">
                  <c:v>25.3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4720"/>
        <c:axId val="399233152"/>
      </c:lineChart>
      <c:catAx>
        <c:axId val="399234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3152"/>
        <c:crosses val="autoZero"/>
        <c:auto val="1"/>
        <c:lblAlgn val="ctr"/>
        <c:lblOffset val="100"/>
        <c:noMultiLvlLbl val="0"/>
      </c:catAx>
      <c:valAx>
        <c:axId val="399233152"/>
        <c:scaling>
          <c:orientation val="minMax"/>
          <c:max val="28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D20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'D20'!$A$3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'D20'!$B$2:$O$2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'D20'!$B$3:$O$3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'D20'!$A$4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-1.95716681248178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'D20'!$B$2:$O$2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'D20'!$B$4:$O$4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'D20'!$A$5</c:f>
              <c:strCache>
                <c:ptCount val="1"/>
                <c:pt idx="0">
                  <c:v>D20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'D20'!$B$2:$O$2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'D20'!$B$5:$O$5</c:f>
              <c:numCache>
                <c:formatCode>General</c:formatCode>
                <c:ptCount val="14"/>
                <c:pt idx="0">
                  <c:v>21.1</c:v>
                </c:pt>
                <c:pt idx="1">
                  <c:v>21.4</c:v>
                </c:pt>
                <c:pt idx="2">
                  <c:v>22</c:v>
                </c:pt>
                <c:pt idx="3">
                  <c:v>23</c:v>
                </c:pt>
                <c:pt idx="4">
                  <c:v>24.4</c:v>
                </c:pt>
                <c:pt idx="5">
                  <c:v>25.4</c:v>
                </c:pt>
                <c:pt idx="6">
                  <c:v>25.8</c:v>
                </c:pt>
                <c:pt idx="7">
                  <c:v>26.09</c:v>
                </c:pt>
                <c:pt idx="8" formatCode="0.0">
                  <c:v>26.178456591639872</c:v>
                </c:pt>
                <c:pt idx="9">
                  <c:v>26.1</c:v>
                </c:pt>
                <c:pt idx="10" formatCode="0.0">
                  <c:v>26.072463768115941</c:v>
                </c:pt>
                <c:pt idx="11" formatCode="0.0">
                  <c:v>25.95846645367412</c:v>
                </c:pt>
                <c:pt idx="12" formatCode="0.0">
                  <c:v>25.5</c:v>
                </c:pt>
                <c:pt idx="13" formatCode="0.0">
                  <c:v>25.4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28840"/>
        <c:axId val="399233544"/>
      </c:lineChart>
      <c:catAx>
        <c:axId val="399228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3544"/>
        <c:crosses val="autoZero"/>
        <c:auto val="1"/>
        <c:lblAlgn val="ctr"/>
        <c:lblOffset val="100"/>
        <c:noMultiLvlLbl val="0"/>
      </c:catAx>
      <c:valAx>
        <c:axId val="399233544"/>
        <c:scaling>
          <c:orientation val="minMax"/>
          <c:max val="27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28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D20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'D20'!$A$10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'D20'!$B$9:$O$9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'D20'!$B$10:$O$10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'D20'!$A$11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2268518518518516E-2"/>
                  <c:y val="-3.5775371828521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'D20'!$B$9:$O$9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'D20'!$B$11:$O$11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'D20'!$A$12</c:f>
              <c:strCache>
                <c:ptCount val="1"/>
                <c:pt idx="0">
                  <c:v>D20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'D20'!$B$9:$O$9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'D20'!$B$12:$O$12</c:f>
              <c:numCache>
                <c:formatCode>General</c:formatCode>
                <c:ptCount val="14"/>
                <c:pt idx="0">
                  <c:v>26.7</c:v>
                </c:pt>
                <c:pt idx="1">
                  <c:v>26.9</c:v>
                </c:pt>
                <c:pt idx="2">
                  <c:v>26.8</c:v>
                </c:pt>
                <c:pt idx="3">
                  <c:v>27.5</c:v>
                </c:pt>
                <c:pt idx="4">
                  <c:v>27.8</c:v>
                </c:pt>
                <c:pt idx="5">
                  <c:v>27.9</c:v>
                </c:pt>
                <c:pt idx="6">
                  <c:v>28</c:v>
                </c:pt>
                <c:pt idx="7">
                  <c:v>27.84</c:v>
                </c:pt>
                <c:pt idx="8" formatCode="0.0">
                  <c:v>27.965189873417721</c:v>
                </c:pt>
                <c:pt idx="9">
                  <c:v>28.3</c:v>
                </c:pt>
                <c:pt idx="10" formatCode="0.0">
                  <c:v>28.062865497076022</c:v>
                </c:pt>
                <c:pt idx="11" formatCode="0.0">
                  <c:v>27.507845934379457</c:v>
                </c:pt>
                <c:pt idx="12" formatCode="0.0">
                  <c:v>27.5</c:v>
                </c:pt>
                <c:pt idx="13" formatCode="0.0">
                  <c:v>27.9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7464"/>
        <c:axId val="399229232"/>
      </c:lineChart>
      <c:catAx>
        <c:axId val="3992374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29232"/>
        <c:crosses val="autoZero"/>
        <c:auto val="1"/>
        <c:lblAlgn val="ctr"/>
        <c:lblOffset val="100"/>
        <c:noMultiLvlLbl val="0"/>
      </c:catAx>
      <c:valAx>
        <c:axId val="399229232"/>
        <c:scaling>
          <c:orientation val="minMax"/>
          <c:max val="29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7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D21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'D21'!$A$8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811728395061726E-2"/>
                  <c:y val="5.45024059492563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'D21'!$B$7:$O$7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'D21'!$B$8:$O$8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'D21'!$A$9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'D21'!$B$7:$O$7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'D21'!$B$9:$O$9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 formatCode="0.0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>
                  <c:v>23.9</c:v>
                </c:pt>
                <c:pt idx="13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'D21'!$A$10</c:f>
              <c:strCache>
                <c:ptCount val="1"/>
                <c:pt idx="0">
                  <c:v>D21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'D21'!$B$7:$O$7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'D21'!$B$10:$O$10</c:f>
              <c:numCache>
                <c:formatCode>General</c:formatCode>
                <c:ptCount val="14"/>
                <c:pt idx="0">
                  <c:v>21.6</c:v>
                </c:pt>
                <c:pt idx="1">
                  <c:v>21.1</c:v>
                </c:pt>
                <c:pt idx="2">
                  <c:v>22</c:v>
                </c:pt>
                <c:pt idx="3">
                  <c:v>22.4</c:v>
                </c:pt>
                <c:pt idx="4">
                  <c:v>23.5</c:v>
                </c:pt>
                <c:pt idx="5">
                  <c:v>24.8</c:v>
                </c:pt>
                <c:pt idx="6">
                  <c:v>24.8</c:v>
                </c:pt>
                <c:pt idx="7" formatCode="0.0">
                  <c:v>25.48</c:v>
                </c:pt>
                <c:pt idx="8" formatCode="0.0">
                  <c:v>25.833846153846153</c:v>
                </c:pt>
                <c:pt idx="9">
                  <c:v>25.7</c:v>
                </c:pt>
                <c:pt idx="10" formatCode="0.0">
                  <c:v>25.089285714285715</c:v>
                </c:pt>
                <c:pt idx="11" formatCode="0.0">
                  <c:v>25.453731343283582</c:v>
                </c:pt>
                <c:pt idx="12" formatCode="0.0">
                  <c:v>25.316109422492403</c:v>
                </c:pt>
                <c:pt idx="13" formatCode="0.0">
                  <c:v>24.9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921104"/>
        <c:axId val="428923064"/>
      </c:lineChart>
      <c:catAx>
        <c:axId val="428921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23064"/>
        <c:crosses val="autoZero"/>
        <c:auto val="1"/>
        <c:lblAlgn val="ctr"/>
        <c:lblOffset val="100"/>
        <c:noMultiLvlLbl val="0"/>
      </c:catAx>
      <c:valAx>
        <c:axId val="428923064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21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D21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'D21'!$A$15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441358024691369E-2"/>
                  <c:y val="2.672462817147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'D21'!$B$14:$O$14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'D21'!$B$15:$O$15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'D21'!$A$16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072530864197531E-2"/>
                  <c:y val="-3.3460557013706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'D21'!$B$14:$O$14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'D21'!$B$16:$O$16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 formatCode="0.0">
                  <c:v>26.8</c:v>
                </c:pt>
                <c:pt idx="8" formatCode="0.0">
                  <c:v>26.662623389660364</c:v>
                </c:pt>
                <c:pt idx="9">
                  <c:v>26.6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'D21'!$A$17</c:f>
              <c:strCache>
                <c:ptCount val="1"/>
                <c:pt idx="0">
                  <c:v>D21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'D21'!$B$14:$O$14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'D21'!$B$17:$O$17</c:f>
              <c:numCache>
                <c:formatCode>General</c:formatCode>
                <c:ptCount val="14"/>
                <c:pt idx="0">
                  <c:v>26.2</c:v>
                </c:pt>
                <c:pt idx="1">
                  <c:v>26.6</c:v>
                </c:pt>
                <c:pt idx="2">
                  <c:v>26.2</c:v>
                </c:pt>
                <c:pt idx="3">
                  <c:v>27.1</c:v>
                </c:pt>
                <c:pt idx="4">
                  <c:v>27.7</c:v>
                </c:pt>
                <c:pt idx="5">
                  <c:v>27.6</c:v>
                </c:pt>
                <c:pt idx="6">
                  <c:v>27.8</c:v>
                </c:pt>
                <c:pt idx="7" formatCode="0.0">
                  <c:v>27.85</c:v>
                </c:pt>
                <c:pt idx="8" formatCode="0.0">
                  <c:v>27.662763466042154</c:v>
                </c:pt>
                <c:pt idx="9" formatCode="0.0">
                  <c:v>28</c:v>
                </c:pt>
                <c:pt idx="10" formatCode="0.0">
                  <c:v>27.832962138084632</c:v>
                </c:pt>
                <c:pt idx="11" formatCode="0.0">
                  <c:v>28.017391304347825</c:v>
                </c:pt>
                <c:pt idx="12" formatCode="0.0">
                  <c:v>27.790697674418606</c:v>
                </c:pt>
                <c:pt idx="13" formatCode="0.0">
                  <c:v>28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913264"/>
        <c:axId val="428920320"/>
      </c:lineChart>
      <c:catAx>
        <c:axId val="4289132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20320"/>
        <c:crosses val="autoZero"/>
        <c:auto val="1"/>
        <c:lblAlgn val="ctr"/>
        <c:lblOffset val="100"/>
        <c:noMultiLvlLbl val="0"/>
      </c:catAx>
      <c:valAx>
        <c:axId val="428920320"/>
        <c:scaling>
          <c:orientation val="minMax"/>
          <c:max val="29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13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D22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'D22'!$A$3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5.6817220764071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'D22'!$B$2:$O$2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'D22'!$B$3:$O$3</c:f>
              <c:numCache>
                <c:formatCode>0.0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 formatCode="General">
                  <c:v>19.899999999999999</c:v>
                </c:pt>
                <c:pt idx="6" formatCode="General">
                  <c:v>19.899999999999999</c:v>
                </c:pt>
                <c:pt idx="7" formatCode="General">
                  <c:v>19.899999999999999</c:v>
                </c:pt>
                <c:pt idx="8" formatCode="General">
                  <c:v>19.899999999999999</c:v>
                </c:pt>
                <c:pt idx="9" formatCode="General">
                  <c:v>19.899999999999999</c:v>
                </c:pt>
                <c:pt idx="10" formatCode="General">
                  <c:v>19.899999999999999</c:v>
                </c:pt>
                <c:pt idx="11" formatCode="General">
                  <c:v>19.899999999999999</c:v>
                </c:pt>
                <c:pt idx="12" formatCode="General">
                  <c:v>19.899999999999999</c:v>
                </c:pt>
                <c:pt idx="13" formatCode="General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'D22'!$A$4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'D22'!$B$2:$O$2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'D22'!$B$4:$O$4</c:f>
              <c:numCache>
                <c:formatCode>0.0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 formatCode="General">
                  <c:v>23.9</c:v>
                </c:pt>
                <c:pt idx="6" formatCode="General">
                  <c:v>24.5</c:v>
                </c:pt>
                <c:pt idx="7">
                  <c:v>24.86</c:v>
                </c:pt>
                <c:pt idx="8">
                  <c:v>24.70293504689128</c:v>
                </c:pt>
                <c:pt idx="9" formatCode="General">
                  <c:v>24.6</c:v>
                </c:pt>
                <c:pt idx="10" formatCode="General">
                  <c:v>24.2</c:v>
                </c:pt>
                <c:pt idx="11">
                  <c:v>24</c:v>
                </c:pt>
                <c:pt idx="12">
                  <c:v>23.9</c:v>
                </c:pt>
                <c:pt idx="13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'D22'!$A$5</c:f>
              <c:strCache>
                <c:ptCount val="1"/>
                <c:pt idx="0">
                  <c:v>D22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'D22'!$B$2:$O$2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'D22'!$B$5:$O$5</c:f>
              <c:numCache>
                <c:formatCode>0.0</c:formatCode>
                <c:ptCount val="14"/>
                <c:pt idx="0">
                  <c:v>21.3</c:v>
                </c:pt>
                <c:pt idx="1">
                  <c:v>21.157894736842106</c:v>
                </c:pt>
                <c:pt idx="2">
                  <c:v>21.803960396039603</c:v>
                </c:pt>
                <c:pt idx="3">
                  <c:v>22.164000000000001</c:v>
                </c:pt>
                <c:pt idx="4">
                  <c:v>23.225738396624472</c:v>
                </c:pt>
                <c:pt idx="5">
                  <c:v>24.604494382022473</c:v>
                </c:pt>
                <c:pt idx="6" formatCode="General">
                  <c:v>25</c:v>
                </c:pt>
                <c:pt idx="7">
                  <c:v>25.49</c:v>
                </c:pt>
                <c:pt idx="8">
                  <c:v>25.643518518518519</c:v>
                </c:pt>
                <c:pt idx="9" formatCode="General">
                  <c:v>25.5</c:v>
                </c:pt>
                <c:pt idx="10">
                  <c:v>25.185096153846153</c:v>
                </c:pt>
                <c:pt idx="11">
                  <c:v>25.060827250608273</c:v>
                </c:pt>
                <c:pt idx="12">
                  <c:v>24.8</c:v>
                </c:pt>
                <c:pt idx="13">
                  <c:v>25.2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5458640"/>
        <c:axId val="392351904"/>
      </c:lineChart>
      <c:catAx>
        <c:axId val="395458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351904"/>
        <c:crosses val="autoZero"/>
        <c:auto val="1"/>
        <c:lblAlgn val="ctr"/>
        <c:lblOffset val="100"/>
        <c:noMultiLvlLbl val="0"/>
      </c:catAx>
      <c:valAx>
        <c:axId val="392351904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5458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D13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'D13'!$A$10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2.672462817147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2268518518518516E-2"/>
                  <c:y val="2.67246281714784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2681418294935358E-2"/>
                  <c:y val="-1.9571668124817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'D13'!$B$9:$O$9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'D13'!$B$10:$O$10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 formatCode="_(* #,##0_);_(* \(#,##0\);_(* &quot;-&quot;??_);_(@_)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'D13'!$A$11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811728395061726E-2"/>
                  <c:y val="-2.6516112569262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811728395061726E-2"/>
                  <c:y val="2.6724628171478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'D13'!$B$9:$O$9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'D13'!$B$11:$O$11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'D13'!$A$12</c:f>
              <c:strCache>
                <c:ptCount val="1"/>
                <c:pt idx="0">
                  <c:v>D13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1466049382716051E-2"/>
                  <c:y val="3.598388743073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4552469135802581E-2"/>
                  <c:y val="-2.42012977544474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8441358024691473E-2"/>
                  <c:y val="-2.6516112569262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'D13'!$B$9:$O$9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'D13'!$B$12:$O$12</c:f>
              <c:numCache>
                <c:formatCode>General</c:formatCode>
                <c:ptCount val="14"/>
                <c:pt idx="0">
                  <c:v>23.1</c:v>
                </c:pt>
                <c:pt idx="1">
                  <c:v>21.1</c:v>
                </c:pt>
                <c:pt idx="2">
                  <c:v>21.2</c:v>
                </c:pt>
                <c:pt idx="3">
                  <c:v>23.3</c:v>
                </c:pt>
                <c:pt idx="4">
                  <c:v>23.3</c:v>
                </c:pt>
                <c:pt idx="5">
                  <c:v>22.9</c:v>
                </c:pt>
                <c:pt idx="6">
                  <c:v>23.7</c:v>
                </c:pt>
                <c:pt idx="7" formatCode="0.0">
                  <c:v>23.98</c:v>
                </c:pt>
                <c:pt idx="8" formatCode="0.0">
                  <c:v>22.972527472527471</c:v>
                </c:pt>
                <c:pt idx="9" formatCode="0.0">
                  <c:v>22.5</c:v>
                </c:pt>
                <c:pt idx="10" formatCode="0.0">
                  <c:v>23.284883720930232</c:v>
                </c:pt>
                <c:pt idx="11" formatCode="0.0">
                  <c:v>24.036585365853657</c:v>
                </c:pt>
                <c:pt idx="12">
                  <c:v>23.7</c:v>
                </c:pt>
                <c:pt idx="13" formatCode="0.0">
                  <c:v>24.1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48048"/>
        <c:axId val="399241384"/>
      </c:lineChart>
      <c:catAx>
        <c:axId val="399248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41384"/>
        <c:crosses val="autoZero"/>
        <c:auto val="1"/>
        <c:lblAlgn val="ctr"/>
        <c:lblOffset val="100"/>
        <c:noMultiLvlLbl val="0"/>
      </c:catAx>
      <c:valAx>
        <c:axId val="399241384"/>
        <c:scaling>
          <c:orientation val="minMax"/>
          <c:max val="28"/>
          <c:min val="2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4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D22 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Class 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'D22'!$A$10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'D22'!$B$9:$O$9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'D22'!$B$10:$O$10</c:f>
              <c:numCache>
                <c:formatCode>0.0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 formatCode="General">
                  <c:v>22.9</c:v>
                </c:pt>
                <c:pt idx="6" formatCode="General">
                  <c:v>22.9</c:v>
                </c:pt>
                <c:pt idx="7" formatCode="General">
                  <c:v>22.9</c:v>
                </c:pt>
                <c:pt idx="8" formatCode="General">
                  <c:v>22.9</c:v>
                </c:pt>
                <c:pt idx="9" formatCode="General">
                  <c:v>22.9</c:v>
                </c:pt>
                <c:pt idx="10" formatCode="General">
                  <c:v>22.9</c:v>
                </c:pt>
                <c:pt idx="11" formatCode="General">
                  <c:v>22.9</c:v>
                </c:pt>
                <c:pt idx="12" formatCode="General">
                  <c:v>22.9</c:v>
                </c:pt>
                <c:pt idx="13" formatCode="General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'D22'!$A$11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9182098765432127E-2"/>
                  <c:y val="-3.3460557013706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'D22'!$B$9:$O$9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'D22'!$B$11:$O$11</c:f>
              <c:numCache>
                <c:formatCode>0.0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 formatCode="General">
                  <c:v>26.6</c:v>
                </c:pt>
                <c:pt idx="6" formatCode="General">
                  <c:v>26.7</c:v>
                </c:pt>
                <c:pt idx="7" formatCode="General">
                  <c:v>26.8</c:v>
                </c:pt>
                <c:pt idx="8">
                  <c:v>26.662623389660364</c:v>
                </c:pt>
                <c:pt idx="9" formatCode="General">
                  <c:v>26.7</c:v>
                </c:pt>
                <c:pt idx="10" formatCode="General">
                  <c:v>26.6</c:v>
                </c:pt>
                <c:pt idx="11" formatCode="General">
                  <c:v>26.6</c:v>
                </c:pt>
                <c:pt idx="12" formatCode="General">
                  <c:v>26.6</c:v>
                </c:pt>
                <c:pt idx="13" formatCode="General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'D22'!$A$12</c:f>
              <c:strCache>
                <c:ptCount val="1"/>
                <c:pt idx="0">
                  <c:v>D22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layout>
                <c:manualLayout>
                  <c:x val="-2.931855740254679E-2"/>
                  <c:y val="-2.8830927384076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'D22'!$B$9:$O$9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'D22'!$B$12:$O$12</c:f>
              <c:numCache>
                <c:formatCode>0.0</c:formatCode>
                <c:ptCount val="14"/>
                <c:pt idx="0">
                  <c:v>27</c:v>
                </c:pt>
                <c:pt idx="1">
                  <c:v>26.505263157894738</c:v>
                </c:pt>
                <c:pt idx="2">
                  <c:v>26.543524416135881</c:v>
                </c:pt>
                <c:pt idx="3">
                  <c:v>26.717344753747323</c:v>
                </c:pt>
                <c:pt idx="4">
                  <c:v>27.381578947368421</c:v>
                </c:pt>
                <c:pt idx="5">
                  <c:v>27.460850111856825</c:v>
                </c:pt>
                <c:pt idx="6" formatCode="General">
                  <c:v>27.6</c:v>
                </c:pt>
                <c:pt idx="7" formatCode="General">
                  <c:v>28.2</c:v>
                </c:pt>
                <c:pt idx="8">
                  <c:v>28.228643216080403</c:v>
                </c:pt>
                <c:pt idx="9" formatCode="General">
                  <c:v>28.1</c:v>
                </c:pt>
                <c:pt idx="10">
                  <c:v>27.809876543209878</c:v>
                </c:pt>
                <c:pt idx="11">
                  <c:v>27.522058823529413</c:v>
                </c:pt>
                <c:pt idx="12">
                  <c:v>27.4</c:v>
                </c:pt>
                <c:pt idx="13">
                  <c:v>26.8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2046864"/>
        <c:axId val="392046080"/>
      </c:lineChart>
      <c:catAx>
        <c:axId val="39204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046080"/>
        <c:crosses val="autoZero"/>
        <c:auto val="1"/>
        <c:lblAlgn val="ctr"/>
        <c:lblOffset val="100"/>
        <c:noMultiLvlLbl val="0"/>
      </c:catAx>
      <c:valAx>
        <c:axId val="392046080"/>
        <c:scaling>
          <c:orientation val="minMax"/>
          <c:max val="29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046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D23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'D23'!$A$3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5.45024059492563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'D23'!$B$2:$O$2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'D23'!$B$3:$O$3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'D23'!$A$4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3811728395061726E-2"/>
                  <c:y val="3.57755540974044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3009259259259261E-2"/>
                  <c:y val="3.11459244677748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'D23'!$B$2:$O$2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'D23'!$B$4:$O$4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'D23'!$A$5</c:f>
              <c:strCache>
                <c:ptCount val="1"/>
                <c:pt idx="0">
                  <c:v>D23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8696048410615339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527777777777775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3811728395061726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55246913580247E-2"/>
                  <c:y val="2.672462817147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'D23'!$B$2:$O$2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'D23'!$B$5:$O$5</c:f>
              <c:numCache>
                <c:formatCode>General</c:formatCode>
                <c:ptCount val="14"/>
                <c:pt idx="0">
                  <c:v>20.7</c:v>
                </c:pt>
                <c:pt idx="1">
                  <c:v>21</c:v>
                </c:pt>
                <c:pt idx="2">
                  <c:v>20.7</c:v>
                </c:pt>
                <c:pt idx="3">
                  <c:v>22.3</c:v>
                </c:pt>
                <c:pt idx="4">
                  <c:v>22.3</c:v>
                </c:pt>
                <c:pt idx="5">
                  <c:v>23.4</c:v>
                </c:pt>
                <c:pt idx="6">
                  <c:v>23.2</c:v>
                </c:pt>
                <c:pt idx="7">
                  <c:v>23.56</c:v>
                </c:pt>
                <c:pt idx="8" formatCode="0.0">
                  <c:v>23.420634920634921</c:v>
                </c:pt>
                <c:pt idx="9">
                  <c:v>22.6</c:v>
                </c:pt>
                <c:pt idx="10" formatCode="0.0">
                  <c:v>21.984000000000002</c:v>
                </c:pt>
                <c:pt idx="11">
                  <c:v>20.8</c:v>
                </c:pt>
                <c:pt idx="12" formatCode="0.0">
                  <c:v>21.6</c:v>
                </c:pt>
                <c:pt idx="13">
                  <c:v>21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2051176"/>
        <c:axId val="386215424"/>
      </c:lineChart>
      <c:catAx>
        <c:axId val="3920511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215424"/>
        <c:crosses val="autoZero"/>
        <c:auto val="1"/>
        <c:lblAlgn val="ctr"/>
        <c:lblOffset val="100"/>
        <c:noMultiLvlLbl val="0"/>
      </c:catAx>
      <c:valAx>
        <c:axId val="386215424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051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D23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'D23'!$A$10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89814814814818E-2"/>
                  <c:y val="3.36690726159229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91820987654321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9984567901234565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2268518518518516E-2"/>
                  <c:y val="-2.4201297754447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6898148148148263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2268518518518516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'D23'!$B$9:$O$9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'D23'!$B$10:$O$10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'D23'!$A$11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2268518518518516E-2"/>
                  <c:y val="-3.5775371828521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'D23'!$B$9:$O$9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'D23'!$B$11:$O$11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'D23'!$A$12</c:f>
              <c:strCache>
                <c:ptCount val="1"/>
                <c:pt idx="0">
                  <c:v>D23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3070987654320991E-2"/>
                  <c:y val="3.59838874307378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5354938271604935E-2"/>
                  <c:y val="-2.65161125692622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811728395061726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7638888888888945E-2"/>
                  <c:y val="-2.88309273840770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9922839506172896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4656726936910666E-2"/>
                  <c:y val="2.9039442986293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9984567901234565E-2"/>
                  <c:y val="-1.9571668124817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2268518518518516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'D23'!$B$9:$O$9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'D23'!$B$12:$O$12</c:f>
              <c:numCache>
                <c:formatCode>General</c:formatCode>
                <c:ptCount val="14"/>
                <c:pt idx="0">
                  <c:v>23.7</c:v>
                </c:pt>
                <c:pt idx="1">
                  <c:v>22.2</c:v>
                </c:pt>
                <c:pt idx="2">
                  <c:v>22.7</c:v>
                </c:pt>
                <c:pt idx="3">
                  <c:v>24.2</c:v>
                </c:pt>
                <c:pt idx="4">
                  <c:v>24.7</c:v>
                </c:pt>
                <c:pt idx="5">
                  <c:v>24.3</c:v>
                </c:pt>
                <c:pt idx="6">
                  <c:v>23.4</c:v>
                </c:pt>
                <c:pt idx="7">
                  <c:v>22.82</c:v>
                </c:pt>
                <c:pt idx="8" formatCode="0.0">
                  <c:v>22.930635838150287</c:v>
                </c:pt>
                <c:pt idx="9">
                  <c:v>22.4</c:v>
                </c:pt>
                <c:pt idx="10" formatCode="0.0">
                  <c:v>22.537974683544302</c:v>
                </c:pt>
                <c:pt idx="11">
                  <c:v>23.2</c:v>
                </c:pt>
                <c:pt idx="12" formatCode="0.0">
                  <c:v>22.3</c:v>
                </c:pt>
                <c:pt idx="13">
                  <c:v>22.9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86208760"/>
        <c:axId val="386209544"/>
      </c:lineChart>
      <c:catAx>
        <c:axId val="386208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209544"/>
        <c:crosses val="autoZero"/>
        <c:auto val="1"/>
        <c:lblAlgn val="ctr"/>
        <c:lblOffset val="100"/>
        <c:noMultiLvlLbl val="0"/>
      </c:catAx>
      <c:valAx>
        <c:axId val="386209544"/>
        <c:scaling>
          <c:orientation val="minMax"/>
          <c:max val="27"/>
          <c:min val="2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208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D32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'D32'!$A$3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'D32'!$B$2:$O$2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'D32'!$B$3:$O$3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'D32'!$A$4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441358024691369E-2"/>
                  <c:y val="-3.8090186643336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'D32'!$B$2:$O$2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'D32'!$B$4:$O$4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 formatCode="0.0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'D32'!$A$5</c:f>
              <c:strCache>
                <c:ptCount val="1"/>
                <c:pt idx="0">
                  <c:v>D32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5354938271604935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6095679012345736E-2"/>
                  <c:y val="4.0613517060367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'D32'!$B$2:$O$2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'D32'!$B$5:$O$5</c:f>
              <c:numCache>
                <c:formatCode>General</c:formatCode>
                <c:ptCount val="14"/>
                <c:pt idx="0" formatCode="0.00">
                  <c:v>20</c:v>
                </c:pt>
                <c:pt idx="1">
                  <c:v>19.899999999999999</c:v>
                </c:pt>
                <c:pt idx="2">
                  <c:v>19.600000000000001</c:v>
                </c:pt>
                <c:pt idx="3">
                  <c:v>20.6</c:v>
                </c:pt>
                <c:pt idx="4">
                  <c:v>21.1</c:v>
                </c:pt>
                <c:pt idx="5">
                  <c:v>22.8</c:v>
                </c:pt>
                <c:pt idx="6">
                  <c:v>22.8</c:v>
                </c:pt>
                <c:pt idx="7" formatCode="0.0">
                  <c:v>23.73</c:v>
                </c:pt>
                <c:pt idx="8" formatCode="0.0">
                  <c:v>23.062146892655367</c:v>
                </c:pt>
                <c:pt idx="9">
                  <c:v>22.6</c:v>
                </c:pt>
                <c:pt idx="10" formatCode="0.0">
                  <c:v>22.189189189189189</c:v>
                </c:pt>
                <c:pt idx="11">
                  <c:v>21.4</c:v>
                </c:pt>
                <c:pt idx="12" formatCode="0.0">
                  <c:v>20.9</c:v>
                </c:pt>
                <c:pt idx="13">
                  <c:v>21.3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915616"/>
        <c:axId val="428919536"/>
      </c:lineChart>
      <c:catAx>
        <c:axId val="42891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19536"/>
        <c:crosses val="autoZero"/>
        <c:auto val="1"/>
        <c:lblAlgn val="ctr"/>
        <c:lblOffset val="100"/>
        <c:noMultiLvlLbl val="0"/>
      </c:catAx>
      <c:valAx>
        <c:axId val="428919536"/>
        <c:scaling>
          <c:orientation val="minMax"/>
          <c:max val="26"/>
          <c:min val="18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15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D32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'D32'!$A$10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'D32'!$B$9:$O$9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'D32'!$B$10:$O$10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'D32'!$A$11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2.9182098765432127E-2"/>
                  <c:y val="-3.57753718285214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3811728395061726E-2"/>
                  <c:y val="-3.3460557013706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'D32'!$B$9:$O$9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'D32'!$B$11:$O$11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'D32'!$A$12</c:f>
              <c:strCache>
                <c:ptCount val="1"/>
                <c:pt idx="0">
                  <c:v>D32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6157407407407404E-2"/>
                  <c:y val="-3.57753718285215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2268518518518578E-2"/>
                  <c:y val="-3.34605570137066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'D32'!$B$9:$O$9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'D32'!$B$12:$O$12</c:f>
              <c:numCache>
                <c:formatCode>General</c:formatCode>
                <c:ptCount val="14"/>
                <c:pt idx="0">
                  <c:v>23.4</c:v>
                </c:pt>
                <c:pt idx="1">
                  <c:v>23</c:v>
                </c:pt>
                <c:pt idx="2">
                  <c:v>23.8</c:v>
                </c:pt>
                <c:pt idx="3">
                  <c:v>24.1</c:v>
                </c:pt>
                <c:pt idx="4">
                  <c:v>26.3</c:v>
                </c:pt>
                <c:pt idx="5">
                  <c:v>25.2</c:v>
                </c:pt>
                <c:pt idx="6">
                  <c:v>25.6</c:v>
                </c:pt>
                <c:pt idx="7" formatCode="0.0">
                  <c:v>25.57</c:v>
                </c:pt>
                <c:pt idx="8" formatCode="0.0">
                  <c:v>25.389423076923077</c:v>
                </c:pt>
                <c:pt idx="9">
                  <c:v>25.1</c:v>
                </c:pt>
                <c:pt idx="10" formatCode="0.0">
                  <c:v>24.261538461538461</c:v>
                </c:pt>
                <c:pt idx="11">
                  <c:v>24.7</c:v>
                </c:pt>
                <c:pt idx="12" formatCode="0.0">
                  <c:v>24.3</c:v>
                </c:pt>
                <c:pt idx="13">
                  <c:v>24.4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428912480"/>
        <c:axId val="428919928"/>
      </c:lineChart>
      <c:catAx>
        <c:axId val="428912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19928"/>
        <c:crosses val="autoZero"/>
        <c:auto val="1"/>
        <c:lblAlgn val="ctr"/>
        <c:lblOffset val="100"/>
        <c:noMultiLvlLbl val="0"/>
      </c:catAx>
      <c:valAx>
        <c:axId val="428919928"/>
        <c:scaling>
          <c:orientation val="minMax"/>
          <c:max val="27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89124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D14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'D14'!$A$10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9984567901234565E-2"/>
                  <c:y val="2.672462817147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'D14'!$B$9:$O$9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'D14'!$B$10:$O$10</c:f>
              <c:numCache>
                <c:formatCode>0.0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 formatCode="General">
                  <c:v>19.899999999999999</c:v>
                </c:pt>
                <c:pt idx="6" formatCode="General">
                  <c:v>19.899999999999999</c:v>
                </c:pt>
                <c:pt idx="7" formatCode="General">
                  <c:v>19.899999999999999</c:v>
                </c:pt>
                <c:pt idx="8" formatCode="General">
                  <c:v>19.899999999999999</c:v>
                </c:pt>
                <c:pt idx="9" formatCode="General">
                  <c:v>19.899999999999999</c:v>
                </c:pt>
                <c:pt idx="10" formatCode="General">
                  <c:v>19.899999999999999</c:v>
                </c:pt>
                <c:pt idx="11" formatCode="General">
                  <c:v>19.899999999999999</c:v>
                </c:pt>
                <c:pt idx="12" formatCode="General">
                  <c:v>19.899999999999999</c:v>
                </c:pt>
                <c:pt idx="13" formatCode="General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'D14'!$A$11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9984567901234565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'D14'!$B$9:$O$9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'D14'!$B$11:$O$11</c:f>
              <c:numCache>
                <c:formatCode>0.0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 formatCode="General">
                  <c:v>23.9</c:v>
                </c:pt>
                <c:pt idx="6" formatCode="General">
                  <c:v>24.5</c:v>
                </c:pt>
                <c:pt idx="7">
                  <c:v>24.86</c:v>
                </c:pt>
                <c:pt idx="8">
                  <c:v>24.70293504689128</c:v>
                </c:pt>
                <c:pt idx="9" formatCode="General">
                  <c:v>24.6</c:v>
                </c:pt>
                <c:pt idx="10" formatCode="General">
                  <c:v>24.2</c:v>
                </c:pt>
                <c:pt idx="11">
                  <c:v>24</c:v>
                </c:pt>
                <c:pt idx="12">
                  <c:v>23.9</c:v>
                </c:pt>
                <c:pt idx="13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'D14'!$A$12</c:f>
              <c:strCache>
                <c:ptCount val="1"/>
                <c:pt idx="0">
                  <c:v>D14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3070987654321019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'D14'!$B$9:$O$9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'D14'!$B$12:$O$12</c:f>
              <c:numCache>
                <c:formatCode>0.0</c:formatCode>
                <c:ptCount val="14"/>
                <c:pt idx="0">
                  <c:v>19.100000000000001</c:v>
                </c:pt>
                <c:pt idx="1">
                  <c:v>18.977695167286246</c:v>
                </c:pt>
                <c:pt idx="2">
                  <c:v>19.270676691729324</c:v>
                </c:pt>
                <c:pt idx="3">
                  <c:v>20.415384615384614</c:v>
                </c:pt>
                <c:pt idx="4">
                  <c:v>21.149377593360995</c:v>
                </c:pt>
                <c:pt idx="5" formatCode="General">
                  <c:v>22.2</c:v>
                </c:pt>
                <c:pt idx="6" formatCode="General">
                  <c:v>22.3</c:v>
                </c:pt>
                <c:pt idx="7" formatCode="General">
                  <c:v>22.7</c:v>
                </c:pt>
                <c:pt idx="8">
                  <c:v>22.269406392694062</c:v>
                </c:pt>
                <c:pt idx="9" formatCode="General">
                  <c:v>22.4</c:v>
                </c:pt>
                <c:pt idx="10">
                  <c:v>21.468468468468469</c:v>
                </c:pt>
                <c:pt idx="11">
                  <c:v>21.196261682242991</c:v>
                </c:pt>
                <c:pt idx="12">
                  <c:v>21.8</c:v>
                </c:pt>
                <c:pt idx="13">
                  <c:v>20.8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48440"/>
        <c:axId val="399250008"/>
      </c:lineChart>
      <c:catAx>
        <c:axId val="399248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0008"/>
        <c:crosses val="autoZero"/>
        <c:auto val="1"/>
        <c:lblAlgn val="ctr"/>
        <c:lblOffset val="100"/>
        <c:noMultiLvlLbl val="0"/>
      </c:catAx>
      <c:valAx>
        <c:axId val="399250008"/>
        <c:scaling>
          <c:orientation val="minMax"/>
          <c:max val="25"/>
          <c:min val="18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48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D14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'D14'!$A$17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'D14'!$B$16:$O$16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'D14'!$B$17:$O$17</c:f>
              <c:numCache>
                <c:formatCode>0.0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 formatCode="General">
                  <c:v>22.9</c:v>
                </c:pt>
                <c:pt idx="6" formatCode="General">
                  <c:v>22.9</c:v>
                </c:pt>
                <c:pt idx="7" formatCode="General">
                  <c:v>22.9</c:v>
                </c:pt>
                <c:pt idx="8" formatCode="General">
                  <c:v>22.9</c:v>
                </c:pt>
                <c:pt idx="9" formatCode="General">
                  <c:v>22.9</c:v>
                </c:pt>
                <c:pt idx="10" formatCode="General">
                  <c:v>22.9</c:v>
                </c:pt>
                <c:pt idx="11" formatCode="General">
                  <c:v>22.9</c:v>
                </c:pt>
                <c:pt idx="12" formatCode="General">
                  <c:v>22.9</c:v>
                </c:pt>
                <c:pt idx="13" formatCode="General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'D14'!$A$18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'D14'!$B$16:$O$16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'D14'!$B$18:$O$18</c:f>
              <c:numCache>
                <c:formatCode>0.0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 formatCode="General">
                  <c:v>26.6</c:v>
                </c:pt>
                <c:pt idx="6" formatCode="General">
                  <c:v>26.7</c:v>
                </c:pt>
                <c:pt idx="7" formatCode="General">
                  <c:v>26.8</c:v>
                </c:pt>
                <c:pt idx="8">
                  <c:v>26.662623389660364</c:v>
                </c:pt>
                <c:pt idx="9" formatCode="General">
                  <c:v>26.7</c:v>
                </c:pt>
                <c:pt idx="10" formatCode="General">
                  <c:v>26.6</c:v>
                </c:pt>
                <c:pt idx="11" formatCode="General">
                  <c:v>26.6</c:v>
                </c:pt>
                <c:pt idx="12" formatCode="General">
                  <c:v>26.6</c:v>
                </c:pt>
                <c:pt idx="13" formatCode="General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'D14'!$A$19</c:f>
              <c:strCache>
                <c:ptCount val="1"/>
                <c:pt idx="0">
                  <c:v>D14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3009259259259261E-2"/>
                  <c:y val="3.3669072615923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1466049382716051E-2"/>
                  <c:y val="4.29283318751822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5354938271604935E-2"/>
                  <c:y val="4.987277631962671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'D14'!$B$16:$O$16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'D14'!$B$19:$O$19</c:f>
              <c:numCache>
                <c:formatCode>0.0</c:formatCode>
                <c:ptCount val="14"/>
                <c:pt idx="0">
                  <c:v>24.6</c:v>
                </c:pt>
                <c:pt idx="1">
                  <c:v>24.10948905109489</c:v>
                </c:pt>
                <c:pt idx="2">
                  <c:v>23.470588235294116</c:v>
                </c:pt>
                <c:pt idx="3">
                  <c:v>24.534883720930232</c:v>
                </c:pt>
                <c:pt idx="4">
                  <c:v>25.616326530612245</c:v>
                </c:pt>
                <c:pt idx="5" formatCode="General">
                  <c:v>25.7</c:v>
                </c:pt>
                <c:pt idx="6" formatCode="General">
                  <c:v>25.8</c:v>
                </c:pt>
                <c:pt idx="7" formatCode="General">
                  <c:v>26.6</c:v>
                </c:pt>
                <c:pt idx="8">
                  <c:v>25.3542600896861</c:v>
                </c:pt>
                <c:pt idx="9" formatCode="General">
                  <c:v>24.7</c:v>
                </c:pt>
                <c:pt idx="10">
                  <c:v>25.211453744493394</c:v>
                </c:pt>
                <c:pt idx="11">
                  <c:v>24.585152838427948</c:v>
                </c:pt>
                <c:pt idx="12">
                  <c:v>25</c:v>
                </c:pt>
                <c:pt idx="13">
                  <c:v>24.3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53928"/>
        <c:axId val="399255888"/>
      </c:lineChart>
      <c:catAx>
        <c:axId val="399253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5888"/>
        <c:crosses val="autoZero"/>
        <c:auto val="1"/>
        <c:lblAlgn val="ctr"/>
        <c:lblOffset val="100"/>
        <c:noMultiLvlLbl val="0"/>
      </c:catAx>
      <c:valAx>
        <c:axId val="399255888"/>
        <c:scaling>
          <c:orientation val="minMax"/>
          <c:max val="27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39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D15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'D15'!$A$3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4614197530864215E-2"/>
                  <c:y val="2.4409813356663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4614197530864194E-2"/>
                  <c:y val="-2.8830927384076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'D15'!$B$2:$O$2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'D15'!$B$3:$O$3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'D15'!$A$4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4.3070987654321005E-2"/>
                  <c:y val="-3.3460557013706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1527777777777775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6157407407407404E-2"/>
                  <c:y val="-1.9571668124817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9182098765432155E-2"/>
                  <c:y val="3.82987022455525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5.6959876543209935E-2"/>
                  <c:y val="-2.4201297754447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'D15'!$B$2:$O$2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'D15'!$B$4:$O$4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'D15'!$A$5</c:f>
              <c:strCache>
                <c:ptCount val="1"/>
                <c:pt idx="0">
                  <c:v>D15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91820987654321E-2"/>
                  <c:y val="2.672462817147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104172742296102E-2"/>
                  <c:y val="-1.7256853310002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5293209876543267E-2"/>
                  <c:y val="3.13542578011081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4.1527777777777837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0829566443083505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2268518518518516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2268518518518516E-2"/>
                  <c:y val="-2.883092738407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0725308641975421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91820987654321E-2"/>
                  <c:y val="-2.8830927384076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455246913580247E-2"/>
                  <c:y val="-2.4201297754447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931855740254679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'D15'!$B$2:$O$2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'D15'!$B$5:$O$5</c:f>
              <c:numCache>
                <c:formatCode>General</c:formatCode>
                <c:ptCount val="14"/>
                <c:pt idx="0">
                  <c:v>20.100000000000001</c:v>
                </c:pt>
                <c:pt idx="1">
                  <c:v>19.8</c:v>
                </c:pt>
                <c:pt idx="2">
                  <c:v>20.399999999999999</c:v>
                </c:pt>
                <c:pt idx="3">
                  <c:v>21.6</c:v>
                </c:pt>
                <c:pt idx="4">
                  <c:v>23</c:v>
                </c:pt>
                <c:pt idx="5">
                  <c:v>23.8</c:v>
                </c:pt>
                <c:pt idx="6">
                  <c:v>24.6</c:v>
                </c:pt>
                <c:pt idx="7">
                  <c:v>25.19</c:v>
                </c:pt>
                <c:pt idx="8" formatCode="0.0">
                  <c:v>25.14516129032258</c:v>
                </c:pt>
                <c:pt idx="9">
                  <c:v>24.9</c:v>
                </c:pt>
                <c:pt idx="10" formatCode="0.0">
                  <c:v>24.832997987927566</c:v>
                </c:pt>
                <c:pt idx="11" formatCode="0.0">
                  <c:v>24.514112903225808</c:v>
                </c:pt>
                <c:pt idx="12" formatCode="0.0">
                  <c:v>24.1</c:v>
                </c:pt>
                <c:pt idx="13" formatCode="0.0">
                  <c:v>23.9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53144"/>
        <c:axId val="399252360"/>
      </c:lineChart>
      <c:catAx>
        <c:axId val="399253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2360"/>
        <c:crosses val="autoZero"/>
        <c:auto val="1"/>
        <c:lblAlgn val="ctr"/>
        <c:lblOffset val="100"/>
        <c:noMultiLvlLbl val="0"/>
      </c:catAx>
      <c:valAx>
        <c:axId val="399252360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3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D15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</a:t>
            </a:r>
            <a:r>
              <a:rPr lang="en-US" dirty="0" smtClean="0"/>
              <a:t>lass </a:t>
            </a:r>
            <a:r>
              <a:rPr lang="en-US" dirty="0"/>
              <a:t>S</a:t>
            </a:r>
            <a:r>
              <a:rPr lang="en-US" dirty="0" smtClean="0"/>
              <a:t>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'D15'!$A$10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354938271604963E-2"/>
                  <c:y val="2.2094998541848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'D15'!$B$9:$O$9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'D15'!$B$10:$O$10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'D15'!$A$11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072530864197531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9984567901234627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6898148148148208E-2"/>
                  <c:y val="-1.95716681248177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9984567901234565E-2"/>
                  <c:y val="-2.4201297754447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'D15'!$B$9:$O$9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'D15'!$B$11:$O$11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'D15'!$A$12</c:f>
              <c:strCache>
                <c:ptCount val="1"/>
                <c:pt idx="0">
                  <c:v>D15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3.9984567901234627E-2"/>
                  <c:y val="-3.1145742198891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8379629629629687E-2"/>
                  <c:y val="2.2094998541848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811728395061788E-2"/>
                  <c:y val="3.36690726159230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6199936813453876E-2"/>
                  <c:y val="3.1354257801108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6898148148148145E-2"/>
                  <c:y val="-2.65161125692621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'D15'!$B$9:$O$9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'D15'!$B$12:$O$12</c:f>
              <c:numCache>
                <c:formatCode>General</c:formatCode>
                <c:ptCount val="14"/>
                <c:pt idx="0">
                  <c:v>23.6</c:v>
                </c:pt>
                <c:pt idx="1">
                  <c:v>23.4</c:v>
                </c:pt>
                <c:pt idx="2">
                  <c:v>23.6</c:v>
                </c:pt>
                <c:pt idx="3">
                  <c:v>24.1</c:v>
                </c:pt>
                <c:pt idx="4">
                  <c:v>25</c:v>
                </c:pt>
                <c:pt idx="5">
                  <c:v>26.1</c:v>
                </c:pt>
                <c:pt idx="6">
                  <c:v>26.3</c:v>
                </c:pt>
                <c:pt idx="7">
                  <c:v>26.68</c:v>
                </c:pt>
                <c:pt idx="8" formatCode="0.0">
                  <c:v>27.013020833333332</c:v>
                </c:pt>
                <c:pt idx="9">
                  <c:v>27.5</c:v>
                </c:pt>
                <c:pt idx="10" formatCode="0.0">
                  <c:v>27.802992518703242</c:v>
                </c:pt>
                <c:pt idx="11" formatCode="0.0">
                  <c:v>27.577565632458235</c:v>
                </c:pt>
                <c:pt idx="12" formatCode="0.0">
                  <c:v>27.8</c:v>
                </c:pt>
                <c:pt idx="13" formatCode="0.0">
                  <c:v>27.8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57848"/>
        <c:axId val="399254320"/>
      </c:lineChart>
      <c:catAx>
        <c:axId val="399257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4320"/>
        <c:crosses val="autoZero"/>
        <c:auto val="1"/>
        <c:lblAlgn val="ctr"/>
        <c:lblOffset val="100"/>
        <c:noMultiLvlLbl val="0"/>
      </c:catAx>
      <c:valAx>
        <c:axId val="399254320"/>
        <c:scaling>
          <c:orientation val="minMax"/>
          <c:max val="28"/>
          <c:min val="22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7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D16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'D16'!$A$8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63888888888889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8441358024691355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2268518518518516E-2"/>
                  <c:y val="-2.4201297754447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7700617283950732E-2"/>
                  <c:y val="-2.4201297754447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'D16'!$B$7:$O$7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'D16'!$B$8:$O$8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'D16'!$A$9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441358024691369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'D16'!$B$7:$O$7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'D16'!$B$9:$O$9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'D16'!$A$10</c:f>
              <c:strCache>
                <c:ptCount val="1"/>
                <c:pt idx="0">
                  <c:v>D16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763888888888889E-2"/>
                  <c:y val="2.90394429862933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2268518518518578E-2"/>
                  <c:y val="2.6724628171478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375E-2"/>
                  <c:y val="-2.18864829396326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3.0725308641975195E-2"/>
                  <c:y val="-2.4201297754447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3.2268518518518516E-2"/>
                  <c:y val="2.4409813356663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'D16'!$B$7:$O$7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'D16'!$B$10:$O$10</c:f>
              <c:numCache>
                <c:formatCode>General</c:formatCode>
                <c:ptCount val="14"/>
                <c:pt idx="0">
                  <c:v>18.7</c:v>
                </c:pt>
                <c:pt idx="1">
                  <c:v>18.899999999999999</c:v>
                </c:pt>
                <c:pt idx="2">
                  <c:v>19.2</c:v>
                </c:pt>
                <c:pt idx="3">
                  <c:v>20.100000000000001</c:v>
                </c:pt>
                <c:pt idx="4">
                  <c:v>19.8</c:v>
                </c:pt>
                <c:pt idx="5">
                  <c:v>20.7</c:v>
                </c:pt>
                <c:pt idx="6">
                  <c:v>20.8</c:v>
                </c:pt>
                <c:pt idx="7">
                  <c:v>21.17</c:v>
                </c:pt>
                <c:pt idx="8" formatCode="0.0">
                  <c:v>20.293103448275861</c:v>
                </c:pt>
                <c:pt idx="9">
                  <c:v>19.2</c:v>
                </c:pt>
                <c:pt idx="10" formatCode="0.0">
                  <c:v>19.359223300970875</c:v>
                </c:pt>
                <c:pt idx="11" formatCode="0.0">
                  <c:v>20.302083333333332</c:v>
                </c:pt>
                <c:pt idx="12" formatCode="0.0">
                  <c:v>18.8</c:v>
                </c:pt>
                <c:pt idx="13" formatCode="0.0">
                  <c:v>19.399999999999999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57064"/>
        <c:axId val="399255496"/>
      </c:lineChart>
      <c:catAx>
        <c:axId val="399257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5496"/>
        <c:crosses val="autoZero"/>
        <c:auto val="1"/>
        <c:lblAlgn val="ctr"/>
        <c:lblOffset val="100"/>
        <c:noMultiLvlLbl val="0"/>
      </c:catAx>
      <c:valAx>
        <c:axId val="399255496"/>
        <c:scaling>
          <c:orientation val="minMax"/>
          <c:max val="25"/>
          <c:min val="18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57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D16 </a:t>
            </a:r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-8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'D16'!$A$15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89814814814818E-2"/>
                  <c:y val="2.2094998541848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609567901234568E-2"/>
                  <c:y val="3.1354257801108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'D16'!$B$14:$O$14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'D16'!$B$15:$O$15</c:f>
              <c:numCache>
                <c:formatCode>General</c:formatCode>
                <c:ptCount val="14"/>
                <c:pt idx="0">
                  <c:v>25.6</c:v>
                </c:pt>
                <c:pt idx="1">
                  <c:v>24.8</c:v>
                </c:pt>
                <c:pt idx="2">
                  <c:v>24.6</c:v>
                </c:pt>
                <c:pt idx="3">
                  <c:v>23.8</c:v>
                </c:pt>
                <c:pt idx="4">
                  <c:v>23.3</c:v>
                </c:pt>
                <c:pt idx="5">
                  <c:v>22.9</c:v>
                </c:pt>
                <c:pt idx="6">
                  <c:v>22.9</c:v>
                </c:pt>
                <c:pt idx="7">
                  <c:v>22.9</c:v>
                </c:pt>
                <c:pt idx="8">
                  <c:v>22.9</c:v>
                </c:pt>
                <c:pt idx="9">
                  <c:v>22.9</c:v>
                </c:pt>
                <c:pt idx="10">
                  <c:v>22.9</c:v>
                </c:pt>
                <c:pt idx="11">
                  <c:v>22.9</c:v>
                </c:pt>
                <c:pt idx="12">
                  <c:v>22.9</c:v>
                </c:pt>
                <c:pt idx="13">
                  <c:v>22.9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'D16'!$A$16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2268518518518516E-2"/>
                  <c:y val="-3.57753718285214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2268518518518488E-2"/>
                  <c:y val="2.4409813356663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'D16'!$B$14:$O$14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'D16'!$B$16:$O$16</c:f>
              <c:numCache>
                <c:formatCode>General</c:formatCode>
                <c:ptCount val="14"/>
                <c:pt idx="0">
                  <c:v>25.6</c:v>
                </c:pt>
                <c:pt idx="1">
                  <c:v>25.1</c:v>
                </c:pt>
                <c:pt idx="2">
                  <c:v>25.3</c:v>
                </c:pt>
                <c:pt idx="3">
                  <c:v>25.8</c:v>
                </c:pt>
                <c:pt idx="4">
                  <c:v>26.3</c:v>
                </c:pt>
                <c:pt idx="5">
                  <c:v>26.6</c:v>
                </c:pt>
                <c:pt idx="6">
                  <c:v>26.7</c:v>
                </c:pt>
                <c:pt idx="7">
                  <c:v>26.8</c:v>
                </c:pt>
                <c:pt idx="8" formatCode="0.0">
                  <c:v>26.662623389660364</c:v>
                </c:pt>
                <c:pt idx="9">
                  <c:v>26.7</c:v>
                </c:pt>
                <c:pt idx="10">
                  <c:v>26.6</c:v>
                </c:pt>
                <c:pt idx="11">
                  <c:v>26.6</c:v>
                </c:pt>
                <c:pt idx="12">
                  <c:v>26.6</c:v>
                </c:pt>
                <c:pt idx="13">
                  <c:v>26.5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'D16'!$A$17</c:f>
              <c:strCache>
                <c:ptCount val="1"/>
                <c:pt idx="0">
                  <c:v>D16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5"/>
              <c:layout>
                <c:manualLayout>
                  <c:x val="-2.7152838534072129E-2"/>
                  <c:y val="-3.11457421988918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8441358024691355E-2"/>
                  <c:y val="-2.65161125692621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'D16'!$B$14:$O$14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'D16'!$B$17:$O$17</c:f>
              <c:numCache>
                <c:formatCode>General</c:formatCode>
                <c:ptCount val="14"/>
                <c:pt idx="0">
                  <c:v>22.8</c:v>
                </c:pt>
                <c:pt idx="1">
                  <c:v>21.9</c:v>
                </c:pt>
                <c:pt idx="2">
                  <c:v>22.5</c:v>
                </c:pt>
                <c:pt idx="3">
                  <c:v>21.7</c:v>
                </c:pt>
                <c:pt idx="4">
                  <c:v>22.2</c:v>
                </c:pt>
                <c:pt idx="5">
                  <c:v>23</c:v>
                </c:pt>
                <c:pt idx="6">
                  <c:v>23.1</c:v>
                </c:pt>
                <c:pt idx="7">
                  <c:v>22.3</c:v>
                </c:pt>
                <c:pt idx="8" formatCode="0.0">
                  <c:v>21.232142857142858</c:v>
                </c:pt>
                <c:pt idx="9">
                  <c:v>21.5</c:v>
                </c:pt>
                <c:pt idx="10" formatCode="0.0">
                  <c:v>21.918604651162791</c:v>
                </c:pt>
                <c:pt idx="11">
                  <c:v>20.6</c:v>
                </c:pt>
                <c:pt idx="12" formatCode="0.0">
                  <c:v>20.100000000000001</c:v>
                </c:pt>
                <c:pt idx="13">
                  <c:v>21.4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2760"/>
        <c:axId val="399238640"/>
      </c:lineChart>
      <c:catAx>
        <c:axId val="399232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8640"/>
        <c:crosses val="autoZero"/>
        <c:auto val="1"/>
        <c:lblAlgn val="ctr"/>
        <c:lblOffset val="100"/>
        <c:noMultiLvlLbl val="0"/>
      </c:catAx>
      <c:valAx>
        <c:axId val="399238640"/>
        <c:scaling>
          <c:orientation val="minMax"/>
          <c:max val="27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2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D17 </a:t>
            </a:r>
            <a:r>
              <a:rPr lang="en-US" dirty="0" smtClean="0"/>
              <a:t>K-3</a:t>
            </a:r>
            <a:r>
              <a:rPr lang="en-US" baseline="30000" dirty="0" smtClean="0"/>
              <a:t>rd</a:t>
            </a:r>
            <a:r>
              <a:rPr lang="en-US" dirty="0" smtClean="0"/>
              <a:t> </a:t>
            </a:r>
            <a:r>
              <a:rPr lang="en-US" dirty="0"/>
              <a:t>Class </a:t>
            </a:r>
            <a:r>
              <a:rPr lang="en-US" dirty="0" smtClean="0"/>
              <a:t>Size Trends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'D17'!$A$11</c:f>
              <c:strCache>
                <c:ptCount val="1"/>
                <c:pt idx="0">
                  <c:v>C4E goals</c:v>
                </c:pt>
              </c:strCache>
            </c:strRef>
          </c:tx>
          <c:spPr>
            <a:ln w="3810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441358024691369E-2"/>
                  <c:y val="5.45024059492563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'D17'!$B$10:$O$10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'D17'!$B$11:$O$11</c:f>
              <c:numCache>
                <c:formatCode>General</c:formatCode>
                <c:ptCount val="14"/>
                <c:pt idx="0">
                  <c:v>21</c:v>
                </c:pt>
                <c:pt idx="1">
                  <c:v>20.7</c:v>
                </c:pt>
                <c:pt idx="2">
                  <c:v>20.5</c:v>
                </c:pt>
                <c:pt idx="3">
                  <c:v>20.3</c:v>
                </c:pt>
                <c:pt idx="4">
                  <c:v>20.100000000000001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19.899999999999999</c:v>
                </c:pt>
                <c:pt idx="8">
                  <c:v>19.899999999999999</c:v>
                </c:pt>
                <c:pt idx="9">
                  <c:v>19.899999999999999</c:v>
                </c:pt>
                <c:pt idx="10">
                  <c:v>19.899999999999999</c:v>
                </c:pt>
                <c:pt idx="11">
                  <c:v>19.899999999999999</c:v>
                </c:pt>
                <c:pt idx="12">
                  <c:v>19.899999999999999</c:v>
                </c:pt>
                <c:pt idx="13">
                  <c:v>19.899999999999999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'D17'!$A$12</c:f>
              <c:strCache>
                <c:ptCount val="1"/>
                <c:pt idx="0">
                  <c:v>Citywide actual</c:v>
                </c:pt>
              </c:strCache>
            </c:strRef>
          </c:tx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689814814814818E-2"/>
                  <c:y val="-3.3460557013706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24382716049383E-2"/>
                  <c:y val="-2.18864829396325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6157407407407466E-2"/>
                  <c:y val="-2.42012977544474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1527777777777775E-2"/>
                  <c:y val="-2.8830927384076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3811728395061788E-2"/>
                  <c:y val="-3.34605570137066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'D17'!$B$10:$O$10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'D17'!$B$12:$O$12</c:f>
              <c:numCache>
                <c:formatCode>General</c:formatCode>
                <c:ptCount val="14"/>
                <c:pt idx="0">
                  <c:v>21</c:v>
                </c:pt>
                <c:pt idx="1">
                  <c:v>20.9</c:v>
                </c:pt>
                <c:pt idx="2">
                  <c:v>21.4</c:v>
                </c:pt>
                <c:pt idx="3">
                  <c:v>22.1</c:v>
                </c:pt>
                <c:pt idx="4">
                  <c:v>22.9</c:v>
                </c:pt>
                <c:pt idx="5">
                  <c:v>23.9</c:v>
                </c:pt>
                <c:pt idx="6">
                  <c:v>24.5</c:v>
                </c:pt>
                <c:pt idx="7">
                  <c:v>24.86</c:v>
                </c:pt>
                <c:pt idx="8" formatCode="0.0">
                  <c:v>24.70293504689128</c:v>
                </c:pt>
                <c:pt idx="9">
                  <c:v>24.6</c:v>
                </c:pt>
                <c:pt idx="10">
                  <c:v>24.2</c:v>
                </c:pt>
                <c:pt idx="11" formatCode="0.0">
                  <c:v>24</c:v>
                </c:pt>
                <c:pt idx="12" formatCode="0.0">
                  <c:v>23.9</c:v>
                </c:pt>
                <c:pt idx="13" formatCode="0.0">
                  <c:v>23.8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'D17'!$A$13</c:f>
              <c:strCache>
                <c:ptCount val="1"/>
                <c:pt idx="0">
                  <c:v>D17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8441358024691369E-2"/>
                  <c:y val="3.1354257801108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89357927481287E-2"/>
                  <c:y val="2.44098133566636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9286356566540295E-2"/>
                  <c:y val="-2.88309273840770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'D17'!$B$10:$O$10</c:f>
              <c:strCache>
                <c:ptCount val="14"/>
                <c:pt idx="0">
                  <c:v>Baseline</c:v>
                </c:pt>
                <c:pt idx="1">
                  <c:v>2007-8</c:v>
                </c:pt>
                <c:pt idx="2">
                  <c:v>2008-9</c:v>
                </c:pt>
                <c:pt idx="3">
                  <c:v>2009-10</c:v>
                </c:pt>
                <c:pt idx="4">
                  <c:v>2010-11</c:v>
                </c:pt>
                <c:pt idx="5">
                  <c:v>2011-12</c:v>
                </c:pt>
                <c:pt idx="6">
                  <c:v>2012-13</c:v>
                </c:pt>
                <c:pt idx="7">
                  <c:v>2013-14</c:v>
                </c:pt>
                <c:pt idx="8">
                  <c:v>2014-15</c:v>
                </c:pt>
                <c:pt idx="9">
                  <c:v>2015-16</c:v>
                </c:pt>
                <c:pt idx="10">
                  <c:v>2016-17</c:v>
                </c:pt>
                <c:pt idx="11">
                  <c:v>2017-18</c:v>
                </c:pt>
                <c:pt idx="12">
                  <c:v>2018-19</c:v>
                </c:pt>
                <c:pt idx="13">
                  <c:v>2019-20</c:v>
                </c:pt>
              </c:strCache>
            </c:strRef>
          </c:cat>
          <c:val>
            <c:numRef>
              <c:f>'D17'!$B$13:$O$13</c:f>
              <c:numCache>
                <c:formatCode>General</c:formatCode>
                <c:ptCount val="14"/>
                <c:pt idx="0">
                  <c:v>21</c:v>
                </c:pt>
                <c:pt idx="1">
                  <c:v>20.8</c:v>
                </c:pt>
                <c:pt idx="2">
                  <c:v>21.4</c:v>
                </c:pt>
                <c:pt idx="3">
                  <c:v>22</c:v>
                </c:pt>
                <c:pt idx="4">
                  <c:v>22.7</c:v>
                </c:pt>
                <c:pt idx="5">
                  <c:v>23.3</c:v>
                </c:pt>
                <c:pt idx="6">
                  <c:v>24.1</c:v>
                </c:pt>
                <c:pt idx="7">
                  <c:v>24.87</c:v>
                </c:pt>
                <c:pt idx="8" formatCode="0.0">
                  <c:v>23.921259842519685</c:v>
                </c:pt>
                <c:pt idx="9" formatCode="0.0">
                  <c:v>23</c:v>
                </c:pt>
                <c:pt idx="10" formatCode="0.0">
                  <c:v>22.67622950819672</c:v>
                </c:pt>
                <c:pt idx="11" formatCode="0.0">
                  <c:v>22.178723404255319</c:v>
                </c:pt>
                <c:pt idx="12" formatCode="0.0">
                  <c:v>22.2</c:v>
                </c:pt>
                <c:pt idx="13" formatCode="0.0">
                  <c:v>22.2</c:v>
                </c:pt>
              </c:numCache>
            </c:numRef>
          </c:val>
          <c:smooth val="0"/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99235896"/>
        <c:axId val="399238248"/>
      </c:lineChart>
      <c:catAx>
        <c:axId val="399235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8248"/>
        <c:crosses val="autoZero"/>
        <c:auto val="1"/>
        <c:lblAlgn val="ctr"/>
        <c:lblOffset val="100"/>
        <c:noMultiLvlLbl val="0"/>
      </c:catAx>
      <c:valAx>
        <c:axId val="399238248"/>
        <c:scaling>
          <c:orientation val="minMax"/>
          <c:max val="26"/>
          <c:min val="19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9235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6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1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42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02957E-13FF-471D-89A3-46101C1E2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FD43F2E-B81E-4B68-96B3-B8C140F0D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0592C77-43CA-4358-ADE9-FB31A6708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CCE0314-726B-4160-9D71-0745B225E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41F8D9-75C1-4550-989C-6F4D804D4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352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CBDAD-46E8-40A1-9F2A-0C59E0174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9469BC8-A5EC-4805-A76A-017C685DE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117C1B-715A-46D1-B8F8-DBEF6194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EA75ED-D139-4481-BD93-B16337E77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E4FF2F-D3B0-47B1-B081-ED485522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11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58A1BA-B27F-4578-A877-62A773518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752AA4-E2A6-4C21-97B7-6254C8AB5E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659373-2B22-496F-A56E-DDFAE8FBC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9F2B67A-0AAE-4938-B3E2-4BDD1CF6B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2FBC0D-B48E-491E-8CAB-7F686F8C7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08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577359-8051-4BED-8AE9-4066FB1A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FA151D-124E-4EF5-9ED2-1268545663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F8D2745-EF94-421E-B299-42369FD55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CAD6B61-525A-4824-A80F-E56F8F81B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E88936-F991-48E0-BFC8-C6A1B91E4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E50BF6F-8087-4609-AD72-ABA974DF6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5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D86BABF-7994-4475-AE6E-452BE6C4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DF08246-CCAA-49EF-8CF5-D3A467C32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06F0BE2-3B20-44CD-B96B-9C2D6C95FD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E0473CD-B002-4C29-995A-21C0C17CB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03F95EC-75B0-463C-925A-80C2D8C7BB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E34CA8-A02B-439E-9832-28374D3F3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CFD1BAD-35AD-47D6-9483-34473252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6AFF060-67D7-4D38-8AE8-3B955798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255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979D17-9518-4E5C-9861-2FEA26F0F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8129E2F-BCC8-4608-8DA5-4C4F8CF34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1F24C0F-2648-4E50-89B2-878CA3603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F290DF9-028D-4AB8-A58C-6CBC58805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77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810EB8A-DFBE-41E0-848C-44F9CC726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6D39BFD-7799-4366-96AA-25678FAA1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4196F7D-11D6-4FF5-B6D6-3101C5AEE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408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789565-1E80-488A-A0B2-5F397FE6E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31C5E3-708E-4EF0-82FD-28FC7AF8B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8B854A-F328-4221-AA3D-1684F8248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8FBFAD7-459A-4FFB-A235-49BAF9692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0758291-D01F-4B6E-843B-76C8B6D56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EC3781-BC6B-4651-BA3F-33BD5AC7F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6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0518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BCDB3B-6304-4770-BC62-CE4509739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B5B3BD3-7DD7-4AD1-8578-71513D47D5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CA3BC78-BB39-466D-8B3B-3B70023F4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939D62C-4EA0-4AB7-B1E2-3D2C53D6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0EEECF6-ACC6-43E4-AF9D-14846679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1B0454C-5C6D-4F02-B779-7F6F91A54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124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5CD807-63EC-4F72-81D0-07EAE07F8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E66380-5D1A-4353-AAED-5FDB0A826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20F944-7F3C-4964-B384-202515B08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BFA64A1-A13C-4B86-AFC6-65DC0A2DB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584235-ADAE-46AB-8F43-7442BD92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29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ED70F3-66B4-4CD9-ADE8-3BF18BF19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D044D97-F224-42DB-931E-CC4A7A208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DE66DA-68AA-40C7-A83D-4186C17E7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53179AD-3F3A-4F24-9FEF-A4AB203F9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9B3584-482F-47DA-BEF0-C6F37A7E7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3997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rgbClr val="44546A"/>
                </a:solidFill>
              </a:rPr>
              <a:pPr/>
              <a:t>‹#›</a:t>
            </a:fld>
            <a:endParaRPr lang="en-US">
              <a:solidFill>
                <a:srgbClr val="4454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6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31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965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8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51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16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12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1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DCBAB-9A12-4FEB-A945-933815D5E4F1}" type="datetimeFigureOut">
              <a:rPr lang="en-US" smtClean="0"/>
              <a:t>12/20/2019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D9E32-6393-4C7F-98D9-0EEE09EBA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9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B594EA-A468-4403-B47B-9A2D8C06D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52083B-AE02-4D27-AF66-76765734AE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872D7B-16A2-447F-8A77-FE3DB7DBD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BA4A9-3DFD-424E-BD13-C79258E54C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12/20/2019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50C5DF-4087-4B72-8D08-4E15B5411A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C6C1A6-4727-4D39-B0FF-3FD53FF5E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4C711-BBA2-4F77-B12C-1426B82A205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7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Class Size Trends for Brooklyn 2006-2019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90521" y="4220224"/>
            <a:ext cx="6901210" cy="1655762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Class Size Matters</a:t>
            </a:r>
          </a:p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www.classsizematters.org</a:t>
            </a:r>
          </a:p>
          <a:p>
            <a:pPr algn="l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Info@classsizematters.org 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lc="http://schemas.openxmlformats.org/drawingml/2006/lockedCanvas" xmlns:a16="http://schemas.microsoft.com/office/drawing/2014/main" xmlns="" id="{6ACE20B9-23B1-4D5F-AD32-5D7B618B2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8389"/>
            <a:ext cx="2416379" cy="25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19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D15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18.9%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17.8% increase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0.9 students per class, but are now larger than the C4E goal in 2019 by 4.0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C4E goal in 2006 by 2.0 students per class, but are now larger than the C4E goal in 2019 by 4.9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6479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7435957"/>
              </p:ext>
            </p:extLst>
          </p:nvPr>
        </p:nvGraphicFramePr>
        <p:xfrm>
          <a:off x="1807246" y="712176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1709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F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931857"/>
              </p:ext>
            </p:extLst>
          </p:nvPr>
        </p:nvGraphicFramePr>
        <p:xfrm>
          <a:off x="1652699" y="802715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91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D16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3.7%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6.1% decrease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have mostly remained smaller than the C4E goals from 2006-2019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4078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0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01184" y="749768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1709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3832092"/>
              </p:ext>
            </p:extLst>
          </p:nvPr>
        </p:nvGraphicFramePr>
        <p:xfrm>
          <a:off x="1768609" y="786802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7243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D17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5.7%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2.8% decrease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equal to the C4E goal in 2006, but are now larger than the C4E goal in 2019 by 2.3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0.4 students per class, but are now larger than the C4E goal in 2019 by 1.5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2124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425653"/>
              </p:ext>
            </p:extLst>
          </p:nvPr>
        </p:nvGraphicFramePr>
        <p:xfrm>
          <a:off x="1704215" y="917180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3812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8319615"/>
              </p:ext>
            </p:extLst>
          </p:nvPr>
        </p:nvGraphicFramePr>
        <p:xfrm>
          <a:off x="1625884" y="826499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7371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D18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4.2%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1.5% decrease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0.3 students per class, and are now larger than the C4E goal in 2019 by 2.3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0.4 students per class, and are now larger than the C4E goal in 2019 by 2.7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45056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6B332A4-D438-4773-A77F-5ED49A448D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F9AD32D-FF05-44F4-BD4D-9CEE89B71E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9FC98D-1CC0-4C67-A549-653ABAE0D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 2007, NYS Legislature passed a new law called the Contracts for Excellence (C4E)</a:t>
            </a:r>
          </a:p>
        </p:txBody>
      </p:sp>
    </p:spTree>
    <p:extLst>
      <p:ext uri="{BB962C8B-B14F-4D97-AF65-F5344CB8AC3E}">
        <p14:creationId xmlns:p14="http://schemas.microsoft.com/office/powerpoint/2010/main" val="278829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496078"/>
              </p:ext>
            </p:extLst>
          </p:nvPr>
        </p:nvGraphicFramePr>
        <p:xfrm>
          <a:off x="1741793" y="853843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02418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717394"/>
              </p:ext>
            </p:extLst>
          </p:nvPr>
        </p:nvGraphicFramePr>
        <p:xfrm>
          <a:off x="1780431" y="825440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27913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D19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12.1%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10% increase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1.2 students per class, but are now larger than the C4E goal in 2019 by 2.3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2.6 students per class, but are now larger than the C4E goal in 2019 by 2.4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830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104739"/>
              </p:ext>
            </p:extLst>
          </p:nvPr>
        </p:nvGraphicFramePr>
        <p:xfrm>
          <a:off x="1690276" y="918238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582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7669604"/>
              </p:ext>
            </p:extLst>
          </p:nvPr>
        </p:nvGraphicFramePr>
        <p:xfrm>
          <a:off x="1691336" y="749226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2534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D20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20.4%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4.5% increase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0.1 students per class, and are now larger than the C4E goal in 2019 by 5.5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1.2 students per class, and are now larger than the C4E goal in 2019 by 5.0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49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4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316881"/>
              </p:ext>
            </p:extLst>
          </p:nvPr>
        </p:nvGraphicFramePr>
        <p:xfrm>
          <a:off x="1986490" y="788389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84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4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5835015"/>
              </p:ext>
            </p:extLst>
          </p:nvPr>
        </p:nvGraphicFramePr>
        <p:xfrm>
          <a:off x="1909217" y="979987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4220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D21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15.3%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6.9% increase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0.6 students per class, and are now larger than the C4E goal in 2019 by 5.0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0.6 students per class, and are now larger than the C4E goal in 2019 by 5.1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17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1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0002991"/>
              </p:ext>
            </p:extLst>
          </p:nvPr>
        </p:nvGraphicFramePr>
        <p:xfrm>
          <a:off x="1687027" y="785044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7196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6BFA86-4592-4BD6-A3AD-5E62E1BFB8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950" y="485775"/>
            <a:ext cx="10272713" cy="578643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0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C4E law states that in return for millions in new state funding, NYC has a legal obligation to:</a:t>
            </a:r>
            <a:br>
              <a:rPr lang="en-US" sz="3000" b="1" i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1. Spend the funds to improve school conditions in six specified areas.</a:t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2. Create a plan to reduce class sizes in all grades over five years.</a:t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3. In 2007, NYC submitted a 5-yr plan to reduce class sizes to no more than 20 in grades K-3; 23 in grades 4-8 and 25 in core HS classes.</a:t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4.  Yet instead of decreasing, class sizes increased sharply, starting in 2008.</a:t>
            </a:r>
          </a:p>
        </p:txBody>
      </p:sp>
    </p:spTree>
    <p:extLst>
      <p:ext uri="{BB962C8B-B14F-4D97-AF65-F5344CB8AC3E}">
        <p14:creationId xmlns:p14="http://schemas.microsoft.com/office/powerpoint/2010/main" val="219856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15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34576"/>
              </p:ext>
            </p:extLst>
          </p:nvPr>
        </p:nvGraphicFramePr>
        <p:xfrm>
          <a:off x="1594058" y="717295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5649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D22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6.2%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0.7% decrease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0.3 students per class, and are now larger than the C4E goal in 2019 by 5.3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larger than the C4E goal in 2006 by 1.4 students per class, and are now larger than the C4E goal in 2019 by 3.9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0948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6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571883"/>
              </p:ext>
            </p:extLst>
          </p:nvPr>
        </p:nvGraphicFramePr>
        <p:xfrm>
          <a:off x="1676778" y="751377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23179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1037035"/>
              </p:ext>
            </p:extLst>
          </p:nvPr>
        </p:nvGraphicFramePr>
        <p:xfrm>
          <a:off x="1637739" y="716974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763334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D23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1.4%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3.4% decrease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0.3 students per class, and are now larger than the C4E goal in 2019 by 1.1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1.9 students per class, and are now equal to the C4E goal in 2019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5364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7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144755"/>
              </p:ext>
            </p:extLst>
          </p:nvPr>
        </p:nvGraphicFramePr>
        <p:xfrm>
          <a:off x="1704215" y="853844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98752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1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9769643"/>
              </p:ext>
            </p:extLst>
          </p:nvPr>
        </p:nvGraphicFramePr>
        <p:xfrm>
          <a:off x="1768609" y="774981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572416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D32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6.5%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4.3% increase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1.0 student per class, and are now larger than the C4E goal in 2019 by 1.4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2.2 students per class, and are now larger than the C4E goal in 2019 by 1.5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7308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20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561487" y="749223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930884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2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9793477"/>
              </p:ext>
            </p:extLst>
          </p:nvPr>
        </p:nvGraphicFramePr>
        <p:xfrm>
          <a:off x="1664517" y="710587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9430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D13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15.9%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4.3% increase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2.1 students per class, and are now larger than the C4E goal in 2019 by 2.0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2.5 students per class, and are now larger than the C4E goal in 2019 by 1.2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62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D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17094" y="852254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8405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="" xmlns:xdr="http://schemas.openxmlformats.org/drawingml/2006/spreadsheetDrawing" xmlns:a16="http://schemas.microsoft.com/office/drawing/2014/main" xmlns:lc="http://schemas.openxmlformats.org/drawingml/2006/lockedCanvas" id="{00000000-0008-0000-0D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445479"/>
              </p:ext>
            </p:extLst>
          </p:nvPr>
        </p:nvGraphicFramePr>
        <p:xfrm>
          <a:off x="1717094" y="684831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0913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D14 Class Size Trends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8.9% increase in 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1.2% decrease in 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 since 2006</a:t>
            </a:r>
          </a:p>
          <a:p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K-3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rd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1.9 students per class, but are now larger than the C4E goal in 2019 by 0.9 students per class</a:t>
            </a:r>
          </a:p>
          <a:p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4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-8</a:t>
            </a:r>
            <a:r>
              <a:rPr lang="en-US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class sizes were smaller than the C4E goal in 2006 by 1.0 student per class, but are now larger than the C4E goal in 2019 by 1.4 students per class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E00-000002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55731" y="736344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0813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lc="http://schemas.openxmlformats.org/drawingml/2006/lockedCanvas" xmlns="" xmlns:a16="http://schemas.microsoft.com/office/drawing/2014/main" xmlns:xdr="http://schemas.openxmlformats.org/drawingml/2006/spreadsheetDrawing" id="{00000000-0008-0000-0E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755730" y="879601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82530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1279</Words>
  <Application>Microsoft Office PowerPoint</Application>
  <PresentationFormat>Widescreen</PresentationFormat>
  <Paragraphs>241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1_Office Theme</vt:lpstr>
      <vt:lpstr>Class Size Trends for Brooklyn 2006-2019</vt:lpstr>
      <vt:lpstr>In 2007, NYS Legislature passed a new law called the Contracts for Excellence (C4E)</vt:lpstr>
      <vt:lpstr>C4E law states that in return for millions in new state funding, NYC has a legal obligation to:  1. Spend the funds to improve school conditions in six specified areas.  2. Create a plan to reduce class sizes in all grades over five years.  3. In 2007, NYC submitted a 5-yr plan to reduce class sizes to no more than 20 in grades K-3; 23 in grades 4-8 and 25 in core HS classes.  4.  Yet instead of decreasing, class sizes increased sharply, starting in 2008.</vt:lpstr>
      <vt:lpstr>D13 Class Size Trends</vt:lpstr>
      <vt:lpstr>PowerPoint Presentation</vt:lpstr>
      <vt:lpstr>PowerPoint Presentation</vt:lpstr>
      <vt:lpstr>D14 Class Size Trends</vt:lpstr>
      <vt:lpstr>PowerPoint Presentation</vt:lpstr>
      <vt:lpstr>PowerPoint Presentation</vt:lpstr>
      <vt:lpstr>D15 Class Size Trends</vt:lpstr>
      <vt:lpstr>PowerPoint Presentation</vt:lpstr>
      <vt:lpstr>PowerPoint Presentation</vt:lpstr>
      <vt:lpstr>D16 Class Size Trends</vt:lpstr>
      <vt:lpstr>PowerPoint Presentation</vt:lpstr>
      <vt:lpstr>PowerPoint Presentation</vt:lpstr>
      <vt:lpstr>D17 Class Size Trends</vt:lpstr>
      <vt:lpstr>PowerPoint Presentation</vt:lpstr>
      <vt:lpstr>PowerPoint Presentation</vt:lpstr>
      <vt:lpstr>D18 Class Size Trends</vt:lpstr>
      <vt:lpstr>PowerPoint Presentation</vt:lpstr>
      <vt:lpstr>PowerPoint Presentation</vt:lpstr>
      <vt:lpstr>D19 Class Size Trends</vt:lpstr>
      <vt:lpstr>PowerPoint Presentation</vt:lpstr>
      <vt:lpstr>PowerPoint Presentation</vt:lpstr>
      <vt:lpstr>D20 Class Size Trends</vt:lpstr>
      <vt:lpstr>PowerPoint Presentation</vt:lpstr>
      <vt:lpstr>PowerPoint Presentation</vt:lpstr>
      <vt:lpstr>D21 Class Size Trends</vt:lpstr>
      <vt:lpstr>PowerPoint Presentation</vt:lpstr>
      <vt:lpstr>PowerPoint Presentation</vt:lpstr>
      <vt:lpstr>D22 Class Size Trends</vt:lpstr>
      <vt:lpstr>PowerPoint Presentation</vt:lpstr>
      <vt:lpstr>PowerPoint Presentation</vt:lpstr>
      <vt:lpstr>D23 Class Size Trends</vt:lpstr>
      <vt:lpstr>PowerPoint Presentation</vt:lpstr>
      <vt:lpstr>PowerPoint Presentation</vt:lpstr>
      <vt:lpstr>D32 Class Size Trends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LaChance</dc:creator>
  <cp:lastModifiedBy>Peter LaChance</cp:lastModifiedBy>
  <cp:revision>17</cp:revision>
  <dcterms:created xsi:type="dcterms:W3CDTF">2019-12-19T15:20:32Z</dcterms:created>
  <dcterms:modified xsi:type="dcterms:W3CDTF">2019-12-20T17:17:38Z</dcterms:modified>
</cp:coreProperties>
</file>